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1047" r:id="rId3"/>
    <p:sldId id="1048" r:id="rId4"/>
    <p:sldId id="1049" r:id="rId5"/>
    <p:sldId id="1051" r:id="rId6"/>
    <p:sldId id="1226" r:id="rId7"/>
    <p:sldId id="1227" r:id="rId8"/>
    <p:sldId id="1228" r:id="rId9"/>
    <p:sldId id="1229" r:id="rId10"/>
    <p:sldId id="1230" r:id="rId11"/>
    <p:sldId id="1231" r:id="rId12"/>
    <p:sldId id="1232" r:id="rId13"/>
    <p:sldId id="1233" r:id="rId14"/>
    <p:sldId id="1195" r:id="rId15"/>
    <p:sldId id="1199" r:id="rId16"/>
    <p:sldId id="1200" r:id="rId17"/>
    <p:sldId id="1201" r:id="rId18"/>
    <p:sldId id="1202" r:id="rId19"/>
    <p:sldId id="1078" r:id="rId20"/>
    <p:sldId id="1270" r:id="rId21"/>
    <p:sldId id="1271" r:id="rId22"/>
    <p:sldId id="1081" r:id="rId23"/>
    <p:sldId id="1213" r:id="rId24"/>
    <p:sldId id="1238" r:id="rId25"/>
    <p:sldId id="1239" r:id="rId26"/>
    <p:sldId id="1240" r:id="rId27"/>
    <p:sldId id="876" r:id="rId28"/>
    <p:sldId id="1241" r:id="rId29"/>
    <p:sldId id="1242" r:id="rId30"/>
    <p:sldId id="1243" r:id="rId31"/>
    <p:sldId id="1244" r:id="rId32"/>
    <p:sldId id="461" r:id="rId33"/>
    <p:sldId id="472" r:id="rId34"/>
    <p:sldId id="473" r:id="rId35"/>
    <p:sldId id="474" r:id="rId36"/>
    <p:sldId id="1245" r:id="rId37"/>
    <p:sldId id="1246" r:id="rId38"/>
    <p:sldId id="1247" r:id="rId39"/>
    <p:sldId id="1248" r:id="rId40"/>
    <p:sldId id="1249" r:id="rId41"/>
    <p:sldId id="1250" r:id="rId42"/>
    <p:sldId id="1272" r:id="rId43"/>
    <p:sldId id="325" r:id="rId44"/>
    <p:sldId id="326" r:id="rId45"/>
    <p:sldId id="327" r:id="rId46"/>
    <p:sldId id="1086" r:id="rId47"/>
    <p:sldId id="1083" r:id="rId48"/>
    <p:sldId id="1084" r:id="rId49"/>
    <p:sldId id="1085" r:id="rId50"/>
    <p:sldId id="1251" r:id="rId51"/>
    <p:sldId id="1252" r:id="rId52"/>
    <p:sldId id="1253" r:id="rId53"/>
    <p:sldId id="1254" r:id="rId54"/>
    <p:sldId id="1255" r:id="rId55"/>
    <p:sldId id="1256" r:id="rId56"/>
    <p:sldId id="1257" r:id="rId57"/>
    <p:sldId id="1258" r:id="rId58"/>
    <p:sldId id="1259" r:id="rId59"/>
    <p:sldId id="1260" r:id="rId60"/>
    <p:sldId id="1261" r:id="rId61"/>
    <p:sldId id="1273" r:id="rId62"/>
    <p:sldId id="1262" r:id="rId63"/>
    <p:sldId id="1263" r:id="rId64"/>
    <p:sldId id="1088" r:id="rId65"/>
    <p:sldId id="1089" r:id="rId66"/>
    <p:sldId id="1090" r:id="rId67"/>
    <p:sldId id="1099" r:id="rId68"/>
    <p:sldId id="1100" r:id="rId69"/>
    <p:sldId id="1102" r:id="rId70"/>
    <p:sldId id="1101" r:id="rId71"/>
    <p:sldId id="850" r:id="rId72"/>
    <p:sldId id="1105" r:id="rId73"/>
    <p:sldId id="1266" r:id="rId74"/>
    <p:sldId id="1267" r:id="rId75"/>
    <p:sldId id="1268" r:id="rId76"/>
    <p:sldId id="1269" r:id="rId77"/>
    <p:sldId id="1107" r:id="rId78"/>
    <p:sldId id="1108" r:id="rId79"/>
    <p:sldId id="1109" r:id="rId80"/>
    <p:sldId id="1218" r:id="rId81"/>
    <p:sldId id="1216" r:id="rId82"/>
    <p:sldId id="127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440" userDrawn="1">
          <p15:clr>
            <a:srgbClr val="A4A3A4"/>
          </p15:clr>
        </p15:guide>
        <p15:guide id="3" orient="horz"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F90"/>
    <a:srgbClr val="0000A8"/>
    <a:srgbClr val="B5E7FF"/>
    <a:srgbClr val="A2C1FF"/>
    <a:srgbClr val="8FAADC"/>
    <a:srgbClr val="E40000"/>
    <a:srgbClr val="FFB3D3"/>
    <a:srgbClr val="0000A3"/>
    <a:srgbClr val="9CE0FA"/>
    <a:srgbClr val="3C6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2941"/>
  </p:normalViewPr>
  <p:slideViewPr>
    <p:cSldViewPr snapToGrid="0" snapToObjects="1">
      <p:cViewPr varScale="1">
        <p:scale>
          <a:sx n="86" d="100"/>
          <a:sy n="86" d="100"/>
        </p:scale>
        <p:origin x="562" y="58"/>
      </p:cViewPr>
      <p:guideLst>
        <p:guide pos="1440"/>
        <p:guide orient="horz" pos="3528"/>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3/9/2025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46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948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20</a:t>
            </a:fld>
            <a:endParaRPr lang="en-US"/>
          </a:p>
        </p:txBody>
      </p:sp>
    </p:spTree>
    <p:extLst>
      <p:ext uri="{BB962C8B-B14F-4D97-AF65-F5344CB8AC3E}">
        <p14:creationId xmlns:p14="http://schemas.microsoft.com/office/powerpoint/2010/main" val="525580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21</a:t>
            </a:fld>
            <a:endParaRPr lang="en-US"/>
          </a:p>
        </p:txBody>
      </p:sp>
    </p:spTree>
    <p:extLst>
      <p:ext uri="{BB962C8B-B14F-4D97-AF65-F5344CB8AC3E}">
        <p14:creationId xmlns:p14="http://schemas.microsoft.com/office/powerpoint/2010/main" val="2008627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27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44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A446224B-6061-40D6-98A6-7A84941928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462FF1D2-170B-4B51-A8E3-D1456596423B}" type="slidenum">
              <a:rPr lang="en-US" altLang="en-US" sz="1200" b="0" baseline="0">
                <a:latin typeface="Times New Roman" panose="02020603050405020304" pitchFamily="18" charset="0"/>
              </a:rPr>
              <a:pPr/>
              <a:t>27</a:t>
            </a:fld>
            <a:endParaRPr lang="en-US" altLang="en-US" sz="1200" b="0" baseline="0">
              <a:latin typeface="Times New Roman" panose="02020603050405020304" pitchFamily="18" charset="0"/>
            </a:endParaRPr>
          </a:p>
        </p:txBody>
      </p:sp>
      <p:sp>
        <p:nvSpPr>
          <p:cNvPr id="49155" name="Rectangle 2">
            <a:extLst>
              <a:ext uri="{FF2B5EF4-FFF2-40B4-BE49-F238E27FC236}">
                <a16:creationId xmlns:a16="http://schemas.microsoft.com/office/drawing/2014/main" id="{ACE90197-F15C-4ACC-86A3-B5B9EEB3CD5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F01EF21-619E-4CA9-BF12-B188F4BBE9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2BC0C668-6464-4054-99EA-7A58B5E3AFFD}"/>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B9E378E3-869A-4D07-B33D-AE33128F17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78852" name="Slide Number Placeholder 3">
            <a:extLst>
              <a:ext uri="{FF2B5EF4-FFF2-40B4-BE49-F238E27FC236}">
                <a16:creationId xmlns:a16="http://schemas.microsoft.com/office/drawing/2014/main" id="{426432ED-586B-4B44-9194-01F688C24C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6359793-F750-4EF9-BF49-E8C5CA243EC0}" type="slidenum">
              <a:rPr lang="en-US" altLang="en-US">
                <a:latin typeface="Arial" panose="020B0604020202020204" pitchFamily="34" charset="0"/>
              </a:rPr>
              <a:pPr/>
              <a:t>43</a:t>
            </a:fld>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90D301B5-21D8-4860-81FB-87D3446AEC4F}"/>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91A0BE2C-45B5-4DD2-B9A6-8672CF5648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79876" name="Slide Number Placeholder 3">
            <a:extLst>
              <a:ext uri="{FF2B5EF4-FFF2-40B4-BE49-F238E27FC236}">
                <a16:creationId xmlns:a16="http://schemas.microsoft.com/office/drawing/2014/main" id="{56521F9E-4F83-47AB-87B2-F3DB505554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20739CB-89B4-4128-9487-EA517ECC0E5C}" type="slidenum">
              <a:rPr lang="en-US" altLang="en-US">
                <a:latin typeface="Arial" panose="020B0604020202020204" pitchFamily="34" charset="0"/>
              </a:rPr>
              <a:pPr/>
              <a:t>45</a:t>
            </a:fld>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31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606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907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108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815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465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842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73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933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500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27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090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4485E87A-DA1A-467E-A7E1-93D56BD7BD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6DC804-034B-473A-960A-1F1A0AA41912}"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
        <p:nvSpPr>
          <p:cNvPr id="83971" name="Rectangle 2">
            <a:extLst>
              <a:ext uri="{FF2B5EF4-FFF2-40B4-BE49-F238E27FC236}">
                <a16:creationId xmlns:a16="http://schemas.microsoft.com/office/drawing/2014/main" id="{30098BF2-FCA3-46A8-880C-300103153CB6}"/>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DA94E032-C87A-448A-B5B2-3FAE4C0852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053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4737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030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758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65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305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13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62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for this animation:</a:t>
            </a:r>
          </a:p>
          <a:p>
            <a:endParaRPr lang="en-US" dirty="0"/>
          </a:p>
          <a:p>
            <a:r>
              <a:rPr lang="en-US" sz="1200" kern="1200" dirty="0">
                <a:solidFill>
                  <a:schemeClr val="tx1"/>
                </a:solidFill>
                <a:effectLst/>
                <a:latin typeface="+mn-lt"/>
                <a:ea typeface="+mn-ea"/>
                <a:cs typeface="+mn-cs"/>
              </a:rPr>
              <a:t>This all works out pretty nice and looks pretty simple!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But of course the devil is in the details, as the saying goes.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happens,  for example, when a subset of addresses say in this first range should go to say interface 3, rather than interface 0.  Well, of course we could split the first address range into multiple pieces, and add in this new subrange with its new destination output port.  But it turns out there’s a much simpler and elegant way to do this.  Known as longest prefix matching.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59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64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05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720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53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9A7E12DD-1062-4E38-906A-8608135ACB2A}"/>
              </a:ext>
            </a:extLst>
          </p:cNvPr>
          <p:cNvSpPr>
            <a:spLocks noGrp="1" noChangeArrowheads="1"/>
          </p:cNvSpPr>
          <p:nvPr>
            <p:ph type="sldNum" sz="quarter" idx="10"/>
          </p:nvPr>
        </p:nvSpPr>
        <p:spPr/>
        <p:txBody>
          <a:bodyPr/>
          <a:lstStyle>
            <a:lvl1pPr>
              <a:defRPr/>
            </a:lvl1pPr>
          </a:lstStyle>
          <a:p>
            <a:fld id="{A1E019CA-BE2A-4CEE-8FB5-9D1438482618}" type="slidenum">
              <a:rPr lang="en-US" altLang="en-US"/>
              <a:pPr/>
              <a:t>‹#›</a:t>
            </a:fld>
            <a:endParaRPr lang="en-US" altLang="en-US"/>
          </a:p>
        </p:txBody>
      </p:sp>
    </p:spTree>
    <p:extLst>
      <p:ext uri="{BB962C8B-B14F-4D97-AF65-F5344CB8AC3E}">
        <p14:creationId xmlns:p14="http://schemas.microsoft.com/office/powerpoint/2010/main" val="3319969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685800"/>
          </a:xfrm>
        </p:spPr>
        <p:txBody>
          <a:bodyPr/>
          <a:lstStyle/>
          <a:p>
            <a:r>
              <a:rPr lang="en-US"/>
              <a:t>Click to edit Master title style</a:t>
            </a:r>
          </a:p>
        </p:txBody>
      </p:sp>
      <p:sp>
        <p:nvSpPr>
          <p:cNvPr id="3" name="Text Placeholder 2"/>
          <p:cNvSpPr>
            <a:spLocks noGrp="1"/>
          </p:cNvSpPr>
          <p:nvPr>
            <p:ph type="body" sz="half" idx="1"/>
          </p:nvPr>
        </p:nvSpPr>
        <p:spPr>
          <a:xfrm>
            <a:off x="203200" y="1371600"/>
            <a:ext cx="5791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371600"/>
            <a:ext cx="5791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00500"/>
            <a:ext cx="5791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32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685800"/>
          </a:xfrm>
        </p:spPr>
        <p:txBody>
          <a:bodyPr/>
          <a:lstStyle/>
          <a:p>
            <a:r>
              <a:rPr lang="en-US"/>
              <a:t>Click to edit Master title style</a:t>
            </a:r>
          </a:p>
        </p:txBody>
      </p:sp>
      <p:sp>
        <p:nvSpPr>
          <p:cNvPr id="3" name="Text Placeholder 2"/>
          <p:cNvSpPr>
            <a:spLocks noGrp="1"/>
          </p:cNvSpPr>
          <p:nvPr>
            <p:ph type="body" sz="half" idx="1"/>
          </p:nvPr>
        </p:nvSpPr>
        <p:spPr>
          <a:xfrm>
            <a:off x="203200" y="1371600"/>
            <a:ext cx="5791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791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756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7" r:id="rId7"/>
  </p:sldLayoutIdLst>
  <p:hf sldNum="0"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5.emf"/></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D1E79-BC5C-4707-8452-5ED47175FC96}"/>
              </a:ext>
            </a:extLst>
          </p:cNvPr>
          <p:cNvSpPr>
            <a:spLocks noGrp="1"/>
          </p:cNvSpPr>
          <p:nvPr>
            <p:ph type="ctrTitle"/>
          </p:nvPr>
        </p:nvSpPr>
        <p:spPr>
          <a:xfrm>
            <a:off x="1524000" y="1712393"/>
            <a:ext cx="9144000" cy="1100349"/>
          </a:xfrm>
        </p:spPr>
        <p:style>
          <a:lnRef idx="3">
            <a:schemeClr val="lt1"/>
          </a:lnRef>
          <a:fillRef idx="1">
            <a:schemeClr val="accent1"/>
          </a:fillRef>
          <a:effectRef idx="1">
            <a:schemeClr val="accent1"/>
          </a:effectRef>
          <a:fontRef idx="minor">
            <a:schemeClr val="lt1"/>
          </a:fontRef>
        </p:style>
        <p:txBody>
          <a:bodyPr/>
          <a:lstStyle/>
          <a:p>
            <a:r>
              <a:rPr lang="en-US" b="1" dirty="0"/>
              <a:t>Computer Networks</a:t>
            </a:r>
          </a:p>
        </p:txBody>
      </p:sp>
      <p:sp>
        <p:nvSpPr>
          <p:cNvPr id="3" name="Subtitle 2">
            <a:extLst>
              <a:ext uri="{FF2B5EF4-FFF2-40B4-BE49-F238E27FC236}">
                <a16:creationId xmlns:a16="http://schemas.microsoft.com/office/drawing/2014/main" id="{AE989691-D527-4F5A-ADE7-98A5ADD20D42}"/>
              </a:ext>
            </a:extLst>
          </p:cNvPr>
          <p:cNvSpPr>
            <a:spLocks noGrp="1"/>
          </p:cNvSpPr>
          <p:nvPr>
            <p:ph type="subTitle" idx="1"/>
          </p:nvPr>
        </p:nvSpPr>
        <p:spPr>
          <a:xfrm>
            <a:off x="1524000" y="4435312"/>
            <a:ext cx="9144000" cy="1655762"/>
          </a:xfrm>
        </p:spPr>
        <p:txBody>
          <a:bodyPr>
            <a:normAutofit/>
          </a:bodyPr>
          <a:lstStyle/>
          <a:p>
            <a:pPr marL="0" marR="0" lvl="0" indent="0" algn="ctr" rtl="0">
              <a:spcBef>
                <a:spcPts val="0"/>
              </a:spcBef>
              <a:spcAft>
                <a:spcPts val="0"/>
              </a:spcAft>
              <a:buNone/>
            </a:pPr>
            <a:r>
              <a:rPr lang="en-US" sz="2400" b="1" i="0" u="none" strike="noStrike" cap="none" dirty="0">
                <a:solidFill>
                  <a:schemeClr val="dk1"/>
                </a:solidFill>
                <a:latin typeface="Arial"/>
                <a:ea typeface="Arial"/>
                <a:cs typeface="Arial"/>
                <a:sym typeface="Arial"/>
              </a:rPr>
              <a:t>Rabea Khatun</a:t>
            </a:r>
            <a:endParaRPr lang="en-US" dirty="0"/>
          </a:p>
          <a:p>
            <a:pPr marL="0" marR="0" lvl="0" indent="0" algn="ctr" rtl="0">
              <a:spcBef>
                <a:spcPts val="0"/>
              </a:spcBef>
              <a:spcAft>
                <a:spcPts val="0"/>
              </a:spcAft>
              <a:buNone/>
            </a:pPr>
            <a:r>
              <a:rPr lang="en-US" sz="2400" b="1" i="0" u="none" strike="noStrike" cap="none" dirty="0">
                <a:solidFill>
                  <a:schemeClr val="dk1"/>
                </a:solidFill>
                <a:latin typeface="Arial"/>
                <a:ea typeface="Arial"/>
                <a:cs typeface="Arial"/>
                <a:sym typeface="Arial"/>
              </a:rPr>
              <a:t>Lecturer</a:t>
            </a:r>
            <a:endParaRPr lang="en-US" dirty="0"/>
          </a:p>
          <a:p>
            <a:pPr marL="0" marR="0" lvl="0" indent="0" algn="ctr" rtl="0">
              <a:spcBef>
                <a:spcPts val="0"/>
              </a:spcBef>
              <a:spcAft>
                <a:spcPts val="0"/>
              </a:spcAft>
              <a:buNone/>
            </a:pPr>
            <a:r>
              <a:rPr lang="en-US" sz="2400" b="1" i="0" u="none" strike="noStrike" cap="none" dirty="0">
                <a:solidFill>
                  <a:schemeClr val="dk1"/>
                </a:solidFill>
                <a:latin typeface="Arial"/>
                <a:ea typeface="Arial"/>
                <a:cs typeface="Arial"/>
                <a:sym typeface="Arial"/>
              </a:rPr>
              <a:t>Dept. Of  CSE</a:t>
            </a:r>
            <a:endParaRPr lang="en-US" dirty="0"/>
          </a:p>
          <a:p>
            <a:pPr marL="0" marR="0" lvl="0" indent="0" algn="ctr" rtl="0">
              <a:spcBef>
                <a:spcPts val="0"/>
              </a:spcBef>
              <a:spcAft>
                <a:spcPts val="0"/>
              </a:spcAft>
              <a:buNone/>
            </a:pPr>
            <a:r>
              <a:rPr lang="en-US" sz="2400" b="1" i="0" u="none" strike="noStrike" cap="none" dirty="0">
                <a:solidFill>
                  <a:schemeClr val="dk1"/>
                </a:solidFill>
                <a:latin typeface="Arial"/>
                <a:ea typeface="Arial"/>
                <a:cs typeface="Arial"/>
                <a:sym typeface="Arial"/>
              </a:rPr>
              <a:t>East West University</a:t>
            </a:r>
            <a:endParaRPr lang="en-US" dirty="0"/>
          </a:p>
          <a:p>
            <a:endParaRPr lang="en-US" dirty="0"/>
          </a:p>
        </p:txBody>
      </p:sp>
      <p:sp>
        <p:nvSpPr>
          <p:cNvPr id="6" name="Rectangle: Rounded Corners 5">
            <a:extLst>
              <a:ext uri="{FF2B5EF4-FFF2-40B4-BE49-F238E27FC236}">
                <a16:creationId xmlns:a16="http://schemas.microsoft.com/office/drawing/2014/main" id="{85D5B0F5-02E4-43ED-B624-47360D7A4D04}"/>
              </a:ext>
            </a:extLst>
          </p:cNvPr>
          <p:cNvSpPr/>
          <p:nvPr/>
        </p:nvSpPr>
        <p:spPr>
          <a:xfrm>
            <a:off x="3791146" y="519137"/>
            <a:ext cx="4609707" cy="103280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600" b="1" dirty="0">
                <a:solidFill>
                  <a:schemeClr val="bg1"/>
                </a:solidFill>
              </a:rPr>
              <a:t>CSE405</a:t>
            </a:r>
          </a:p>
        </p:txBody>
      </p:sp>
      <p:sp>
        <p:nvSpPr>
          <p:cNvPr id="5" name="Title 1">
            <a:extLst>
              <a:ext uri="{FF2B5EF4-FFF2-40B4-BE49-F238E27FC236}">
                <a16:creationId xmlns:a16="http://schemas.microsoft.com/office/drawing/2014/main" id="{24AB0214-5426-4BFC-AAD2-A250F932DFD8}"/>
              </a:ext>
            </a:extLst>
          </p:cNvPr>
          <p:cNvSpPr txBox="1">
            <a:spLocks/>
          </p:cNvSpPr>
          <p:nvPr/>
        </p:nvSpPr>
        <p:spPr>
          <a:xfrm>
            <a:off x="1523999" y="3174515"/>
            <a:ext cx="9144000" cy="1100349"/>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Network Layer</a:t>
            </a:r>
          </a:p>
        </p:txBody>
      </p:sp>
    </p:spTree>
    <p:extLst>
      <p:ext uri="{BB962C8B-B14F-4D97-AF65-F5344CB8AC3E}">
        <p14:creationId xmlns:p14="http://schemas.microsoft.com/office/powerpoint/2010/main" val="3067209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1508" name="Group 669">
            <a:extLst>
              <a:ext uri="{FF2B5EF4-FFF2-40B4-BE49-F238E27FC236}">
                <a16:creationId xmlns:a16="http://schemas.microsoft.com/office/drawing/2014/main" id="{3F512DA9-FF1F-47F6-A434-62C8BD5C21B5}"/>
              </a:ext>
            </a:extLst>
          </p:cNvPr>
          <p:cNvGrpSpPr>
            <a:grpSpLocks/>
          </p:cNvGrpSpPr>
          <p:nvPr/>
        </p:nvGrpSpPr>
        <p:grpSpPr bwMode="auto">
          <a:xfrm>
            <a:off x="8389938" y="3735389"/>
            <a:ext cx="2006600" cy="2416175"/>
            <a:chOff x="4325" y="2353"/>
            <a:chExt cx="1264" cy="1522"/>
          </a:xfrm>
        </p:grpSpPr>
        <p:sp>
          <p:nvSpPr>
            <p:cNvPr id="21627" name="Freeform 552">
              <a:extLst>
                <a:ext uri="{FF2B5EF4-FFF2-40B4-BE49-F238E27FC236}">
                  <a16:creationId xmlns:a16="http://schemas.microsoft.com/office/drawing/2014/main" id="{CBB13FD9-84A1-407A-8414-433FD38FCA88}"/>
                </a:ext>
              </a:extLst>
            </p:cNvPr>
            <p:cNvSpPr>
              <a:spLocks/>
            </p:cNvSpPr>
            <p:nvPr/>
          </p:nvSpPr>
          <p:spPr bwMode="auto">
            <a:xfrm>
              <a:off x="4536" y="2358"/>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 name="T21" fmla="*/ 0 w 990"/>
                <a:gd name="T22" fmla="*/ 0 h 1124"/>
                <a:gd name="T23" fmla="*/ 990 w 990"/>
                <a:gd name="T24" fmla="*/ 1124 h 1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nvGrpSpPr>
            <p:cNvPr id="21628" name="Group 553">
              <a:extLst>
                <a:ext uri="{FF2B5EF4-FFF2-40B4-BE49-F238E27FC236}">
                  <a16:creationId xmlns:a16="http://schemas.microsoft.com/office/drawing/2014/main" id="{F721736C-549D-4B4C-99EF-E5106BAF3E4E}"/>
                </a:ext>
              </a:extLst>
            </p:cNvPr>
            <p:cNvGrpSpPr>
              <a:grpSpLocks/>
            </p:cNvGrpSpPr>
            <p:nvPr/>
          </p:nvGrpSpPr>
          <p:grpSpPr bwMode="auto">
            <a:xfrm>
              <a:off x="4325" y="3402"/>
              <a:ext cx="454" cy="473"/>
              <a:chOff x="-44" y="1473"/>
              <a:chExt cx="981" cy="1105"/>
            </a:xfrm>
          </p:grpSpPr>
          <p:pic>
            <p:nvPicPr>
              <p:cNvPr id="21637" name="Picture 554" descr="desktop_computer_stylized_medium">
                <a:extLst>
                  <a:ext uri="{FF2B5EF4-FFF2-40B4-BE49-F238E27FC236}">
                    <a16:creationId xmlns:a16="http://schemas.microsoft.com/office/drawing/2014/main" id="{BCF14C18-FF01-49A9-8105-E1B77535E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38" name="Freeform 555">
                <a:extLst>
                  <a:ext uri="{FF2B5EF4-FFF2-40B4-BE49-F238E27FC236}">
                    <a16:creationId xmlns:a16="http://schemas.microsoft.com/office/drawing/2014/main" id="{8AFAC58E-A06E-453A-985D-62A437054274}"/>
                  </a:ext>
                </a:extLst>
              </p:cNvPr>
              <p:cNvSpPr>
                <a:spLocks/>
              </p:cNvSpPr>
              <p:nvPr/>
            </p:nvSpPr>
            <p:spPr bwMode="auto">
              <a:xfrm flipH="1">
                <a:off x="374" y="1579"/>
                <a:ext cx="477" cy="506"/>
              </a:xfrm>
              <a:custGeom>
                <a:avLst/>
                <a:gdLst>
                  <a:gd name="T0" fmla="*/ 0 w 356"/>
                  <a:gd name="T1" fmla="*/ 0 h 368"/>
                  <a:gd name="T2" fmla="*/ 809087 w 356"/>
                  <a:gd name="T3" fmla="*/ 76608 h 368"/>
                  <a:gd name="T4" fmla="*/ 959808 w 356"/>
                  <a:gd name="T5" fmla="*/ 1596595 h 368"/>
                  <a:gd name="T6" fmla="*/ 211528 w 356"/>
                  <a:gd name="T7" fmla="*/ 19967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sp>
          <p:nvSpPr>
            <p:cNvPr id="21629" name="Rectangle 539">
              <a:extLst>
                <a:ext uri="{FF2B5EF4-FFF2-40B4-BE49-F238E27FC236}">
                  <a16:creationId xmlns:a16="http://schemas.microsoft.com/office/drawing/2014/main" id="{28880FB4-BBD6-44FF-B10B-FFF18019BC6C}"/>
                </a:ext>
              </a:extLst>
            </p:cNvPr>
            <p:cNvSpPr>
              <a:spLocks noChangeArrowheads="1"/>
            </p:cNvSpPr>
            <p:nvPr/>
          </p:nvSpPr>
          <p:spPr bwMode="auto">
            <a:xfrm>
              <a:off x="4719" y="2353"/>
              <a:ext cx="820" cy="94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1630" name="Rectangle 540">
              <a:extLst>
                <a:ext uri="{FF2B5EF4-FFF2-40B4-BE49-F238E27FC236}">
                  <a16:creationId xmlns:a16="http://schemas.microsoft.com/office/drawing/2014/main" id="{7B36EAE3-3CEC-4616-8AE9-C1990FDB100A}"/>
                </a:ext>
              </a:extLst>
            </p:cNvPr>
            <p:cNvSpPr>
              <a:spLocks noChangeArrowheads="1"/>
            </p:cNvSpPr>
            <p:nvPr/>
          </p:nvSpPr>
          <p:spPr bwMode="auto">
            <a:xfrm>
              <a:off x="4679" y="2382"/>
              <a:ext cx="837" cy="975"/>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1631" name="Rectangle 541">
              <a:extLst>
                <a:ext uri="{FF2B5EF4-FFF2-40B4-BE49-F238E27FC236}">
                  <a16:creationId xmlns:a16="http://schemas.microsoft.com/office/drawing/2014/main" id="{927D6043-FD8D-42A2-ABD5-CEE8BDDEE0E1}"/>
                </a:ext>
              </a:extLst>
            </p:cNvPr>
            <p:cNvSpPr>
              <a:spLocks noChangeArrowheads="1"/>
            </p:cNvSpPr>
            <p:nvPr/>
          </p:nvSpPr>
          <p:spPr bwMode="auto">
            <a:xfrm>
              <a:off x="4683" y="2784"/>
              <a:ext cx="831" cy="19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1632" name="Text Box 542">
              <a:extLst>
                <a:ext uri="{FF2B5EF4-FFF2-40B4-BE49-F238E27FC236}">
                  <a16:creationId xmlns:a16="http://schemas.microsoft.com/office/drawing/2014/main" id="{2D6A8ABD-5AFB-4B43-A750-D6F23573C275}"/>
                </a:ext>
              </a:extLst>
            </p:cNvPr>
            <p:cNvSpPr txBox="1">
              <a:spLocks noChangeArrowheads="1"/>
            </p:cNvSpPr>
            <p:nvPr/>
          </p:nvSpPr>
          <p:spPr bwMode="auto">
            <a:xfrm>
              <a:off x="4602" y="2360"/>
              <a:ext cx="98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latin typeface="Arial" panose="020B0604020202020204" pitchFamily="34" charset="0"/>
                </a:rPr>
                <a:t>application</a:t>
              </a:r>
            </a:p>
            <a:p>
              <a:pPr algn="ctr">
                <a:lnSpc>
                  <a:spcPct val="100000"/>
                </a:lnSpc>
                <a:spcBef>
                  <a:spcPct val="0"/>
                </a:spcBef>
                <a:buClrTx/>
                <a:buSzTx/>
                <a:buFontTx/>
                <a:buNone/>
              </a:pPr>
              <a:r>
                <a:rPr lang="en-US" altLang="en-US" sz="2000">
                  <a:latin typeface="Arial" panose="020B0604020202020204" pitchFamily="34" charset="0"/>
                </a:rPr>
                <a:t>transport</a:t>
              </a:r>
            </a:p>
            <a:p>
              <a:pPr algn="ctr">
                <a:lnSpc>
                  <a:spcPct val="100000"/>
                </a:lnSpc>
                <a:spcBef>
                  <a:spcPct val="0"/>
                </a:spcBef>
                <a:buClrTx/>
                <a:buSzTx/>
                <a:buFontTx/>
                <a:buNone/>
              </a:pPr>
              <a:r>
                <a:rPr lang="en-US" altLang="en-US" sz="2000">
                  <a:solidFill>
                    <a:schemeClr val="bg1"/>
                  </a:solidFill>
                  <a:latin typeface="Arial" panose="020B0604020202020204" pitchFamily="34" charset="0"/>
                </a:rPr>
                <a:t>network</a:t>
              </a:r>
              <a:endParaRPr lang="en-US" altLang="en-US" sz="2000">
                <a:latin typeface="Arial" panose="020B0604020202020204" pitchFamily="34" charset="0"/>
              </a:endParaRPr>
            </a:p>
            <a:p>
              <a:pPr algn="ctr">
                <a:lnSpc>
                  <a:spcPct val="100000"/>
                </a:lnSpc>
                <a:spcBef>
                  <a:spcPct val="0"/>
                </a:spcBef>
                <a:buClrTx/>
                <a:buSzTx/>
                <a:buFontTx/>
                <a:buNone/>
              </a:pPr>
              <a:r>
                <a:rPr lang="en-US" altLang="en-US" sz="2000">
                  <a:latin typeface="Arial" panose="020B0604020202020204" pitchFamily="34" charset="0"/>
                </a:rPr>
                <a:t>data link</a:t>
              </a:r>
            </a:p>
            <a:p>
              <a:pPr algn="ctr">
                <a:lnSpc>
                  <a:spcPct val="100000"/>
                </a:lnSpc>
                <a:spcBef>
                  <a:spcPct val="0"/>
                </a:spcBef>
                <a:buClrTx/>
                <a:buSzTx/>
                <a:buFontTx/>
                <a:buNone/>
              </a:pPr>
              <a:r>
                <a:rPr lang="en-US" altLang="en-US" sz="2000">
                  <a:latin typeface="Arial" panose="020B0604020202020204" pitchFamily="34" charset="0"/>
                </a:rPr>
                <a:t>physical</a:t>
              </a:r>
            </a:p>
          </p:txBody>
        </p:sp>
        <p:sp>
          <p:nvSpPr>
            <p:cNvPr id="21633" name="Line 543">
              <a:extLst>
                <a:ext uri="{FF2B5EF4-FFF2-40B4-BE49-F238E27FC236}">
                  <a16:creationId xmlns:a16="http://schemas.microsoft.com/office/drawing/2014/main" id="{0C828872-4180-405A-A6A6-90134C87AC9D}"/>
                </a:ext>
              </a:extLst>
            </p:cNvPr>
            <p:cNvSpPr>
              <a:spLocks noChangeShapeType="1"/>
            </p:cNvSpPr>
            <p:nvPr/>
          </p:nvSpPr>
          <p:spPr bwMode="auto">
            <a:xfrm>
              <a:off x="4678" y="2782"/>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634" name="Line 544">
              <a:extLst>
                <a:ext uri="{FF2B5EF4-FFF2-40B4-BE49-F238E27FC236}">
                  <a16:creationId xmlns:a16="http://schemas.microsoft.com/office/drawing/2014/main" id="{0233FF64-8CAB-43EB-B7C9-4580E8804E87}"/>
                </a:ext>
              </a:extLst>
            </p:cNvPr>
            <p:cNvSpPr>
              <a:spLocks noChangeShapeType="1"/>
            </p:cNvSpPr>
            <p:nvPr/>
          </p:nvSpPr>
          <p:spPr bwMode="auto">
            <a:xfrm>
              <a:off x="4678" y="2976"/>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635" name="Line 545">
              <a:extLst>
                <a:ext uri="{FF2B5EF4-FFF2-40B4-BE49-F238E27FC236}">
                  <a16:creationId xmlns:a16="http://schemas.microsoft.com/office/drawing/2014/main" id="{C42D217C-F7BE-4CBE-B538-ED564FD04678}"/>
                </a:ext>
              </a:extLst>
            </p:cNvPr>
            <p:cNvSpPr>
              <a:spLocks noChangeShapeType="1"/>
            </p:cNvSpPr>
            <p:nvPr/>
          </p:nvSpPr>
          <p:spPr bwMode="auto">
            <a:xfrm>
              <a:off x="4676" y="3160"/>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636" name="Line 546">
              <a:extLst>
                <a:ext uri="{FF2B5EF4-FFF2-40B4-BE49-F238E27FC236}">
                  <a16:creationId xmlns:a16="http://schemas.microsoft.com/office/drawing/2014/main" id="{F8BFCB22-C730-4D80-AF5D-EAB0DCF6ABF8}"/>
                </a:ext>
              </a:extLst>
            </p:cNvPr>
            <p:cNvSpPr>
              <a:spLocks noChangeShapeType="1"/>
            </p:cNvSpPr>
            <p:nvPr/>
          </p:nvSpPr>
          <p:spPr bwMode="auto">
            <a:xfrm>
              <a:off x="4678" y="2588"/>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1509" name="Freeform 7">
            <a:extLst>
              <a:ext uri="{FF2B5EF4-FFF2-40B4-BE49-F238E27FC236}">
                <a16:creationId xmlns:a16="http://schemas.microsoft.com/office/drawing/2014/main" id="{81A159A9-781E-49DA-AAA1-AFCD8EF2624A}"/>
              </a:ext>
            </a:extLst>
          </p:cNvPr>
          <p:cNvSpPr>
            <a:spLocks/>
          </p:cNvSpPr>
          <p:nvPr/>
        </p:nvSpPr>
        <p:spPr bwMode="auto">
          <a:xfrm>
            <a:off x="4895851" y="4608514"/>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21510" name="Group 667">
            <a:extLst>
              <a:ext uri="{FF2B5EF4-FFF2-40B4-BE49-F238E27FC236}">
                <a16:creationId xmlns:a16="http://schemas.microsoft.com/office/drawing/2014/main" id="{949FCE07-4022-4292-BE01-C15D2685F12D}"/>
              </a:ext>
            </a:extLst>
          </p:cNvPr>
          <p:cNvGrpSpPr>
            <a:grpSpLocks/>
          </p:cNvGrpSpPr>
          <p:nvPr/>
        </p:nvGrpSpPr>
        <p:grpSpPr bwMode="auto">
          <a:xfrm>
            <a:off x="5010151" y="5016501"/>
            <a:ext cx="2606675" cy="658813"/>
            <a:chOff x="959" y="3814"/>
            <a:chExt cx="1642" cy="415"/>
          </a:xfrm>
        </p:grpSpPr>
        <p:grpSp>
          <p:nvGrpSpPr>
            <p:cNvPr id="21600" name="Group 640">
              <a:extLst>
                <a:ext uri="{FF2B5EF4-FFF2-40B4-BE49-F238E27FC236}">
                  <a16:creationId xmlns:a16="http://schemas.microsoft.com/office/drawing/2014/main" id="{0D2294CA-1E01-45BF-A467-D9BBE6B65768}"/>
                </a:ext>
              </a:extLst>
            </p:cNvPr>
            <p:cNvGrpSpPr>
              <a:grpSpLocks/>
            </p:cNvGrpSpPr>
            <p:nvPr/>
          </p:nvGrpSpPr>
          <p:grpSpPr bwMode="auto">
            <a:xfrm>
              <a:off x="2223" y="3814"/>
              <a:ext cx="378" cy="181"/>
              <a:chOff x="4396" y="1245"/>
              <a:chExt cx="672" cy="248"/>
            </a:xfrm>
          </p:grpSpPr>
          <p:sp>
            <p:nvSpPr>
              <p:cNvPr id="21619" name="Oval 407">
                <a:extLst>
                  <a:ext uri="{FF2B5EF4-FFF2-40B4-BE49-F238E27FC236}">
                    <a16:creationId xmlns:a16="http://schemas.microsoft.com/office/drawing/2014/main" id="{E77653FD-AAB9-4E15-B1F0-205942E443AC}"/>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620" name="Rectangle 410">
                <a:extLst>
                  <a:ext uri="{FF2B5EF4-FFF2-40B4-BE49-F238E27FC236}">
                    <a16:creationId xmlns:a16="http://schemas.microsoft.com/office/drawing/2014/main" id="{53CF1DCC-9A0E-489F-B8FD-AD4FC44F3547}"/>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621" name="Oval 411">
                <a:extLst>
                  <a:ext uri="{FF2B5EF4-FFF2-40B4-BE49-F238E27FC236}">
                    <a16:creationId xmlns:a16="http://schemas.microsoft.com/office/drawing/2014/main" id="{EBEFB4E5-6F1B-4E9A-9F1E-C195819BECB2}"/>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1622" name="Group 644">
                <a:extLst>
                  <a:ext uri="{FF2B5EF4-FFF2-40B4-BE49-F238E27FC236}">
                    <a16:creationId xmlns:a16="http://schemas.microsoft.com/office/drawing/2014/main" id="{9F21D999-5BAE-46AA-8680-8FE891F6D3E5}"/>
                  </a:ext>
                </a:extLst>
              </p:cNvPr>
              <p:cNvGrpSpPr>
                <a:grpSpLocks/>
              </p:cNvGrpSpPr>
              <p:nvPr/>
            </p:nvGrpSpPr>
            <p:grpSpPr bwMode="auto">
              <a:xfrm>
                <a:off x="4530" y="1287"/>
                <a:ext cx="377" cy="75"/>
                <a:chOff x="2468" y="1332"/>
                <a:chExt cx="310" cy="60"/>
              </a:xfrm>
            </p:grpSpPr>
            <p:sp>
              <p:nvSpPr>
                <p:cNvPr id="21625" name="Freeform 645">
                  <a:extLst>
                    <a:ext uri="{FF2B5EF4-FFF2-40B4-BE49-F238E27FC236}">
                      <a16:creationId xmlns:a16="http://schemas.microsoft.com/office/drawing/2014/main" id="{B0C7F837-FB43-4733-A46C-94B2A74597A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26" name="Freeform 646">
                  <a:extLst>
                    <a:ext uri="{FF2B5EF4-FFF2-40B4-BE49-F238E27FC236}">
                      <a16:creationId xmlns:a16="http://schemas.microsoft.com/office/drawing/2014/main" id="{992A5B0A-530D-4F8C-9F66-E9F4ECE97A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623" name="Line 647">
                <a:extLst>
                  <a:ext uri="{FF2B5EF4-FFF2-40B4-BE49-F238E27FC236}">
                    <a16:creationId xmlns:a16="http://schemas.microsoft.com/office/drawing/2014/main" id="{FCF9C57A-0573-4E9B-B0C4-474F73B7DAAA}"/>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4" name="Line 648">
                <a:extLst>
                  <a:ext uri="{FF2B5EF4-FFF2-40B4-BE49-F238E27FC236}">
                    <a16:creationId xmlns:a16="http://schemas.microsoft.com/office/drawing/2014/main" id="{7016C504-20D9-4686-9937-B89B329D384D}"/>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01" name="Group 649">
              <a:extLst>
                <a:ext uri="{FF2B5EF4-FFF2-40B4-BE49-F238E27FC236}">
                  <a16:creationId xmlns:a16="http://schemas.microsoft.com/office/drawing/2014/main" id="{E152D182-EF5D-453E-BDC1-E36D8C271CC7}"/>
                </a:ext>
              </a:extLst>
            </p:cNvPr>
            <p:cNvGrpSpPr>
              <a:grpSpLocks/>
            </p:cNvGrpSpPr>
            <p:nvPr/>
          </p:nvGrpSpPr>
          <p:grpSpPr bwMode="auto">
            <a:xfrm>
              <a:off x="1559" y="4048"/>
              <a:ext cx="378" cy="181"/>
              <a:chOff x="4396" y="1245"/>
              <a:chExt cx="672" cy="248"/>
            </a:xfrm>
          </p:grpSpPr>
          <p:sp>
            <p:nvSpPr>
              <p:cNvPr id="21611" name="Oval 407">
                <a:extLst>
                  <a:ext uri="{FF2B5EF4-FFF2-40B4-BE49-F238E27FC236}">
                    <a16:creationId xmlns:a16="http://schemas.microsoft.com/office/drawing/2014/main" id="{96A5911C-3AD2-4DDE-82BB-E4A24BF2B08B}"/>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612" name="Rectangle 410">
                <a:extLst>
                  <a:ext uri="{FF2B5EF4-FFF2-40B4-BE49-F238E27FC236}">
                    <a16:creationId xmlns:a16="http://schemas.microsoft.com/office/drawing/2014/main" id="{4C797329-4BB0-4F3C-B928-FA5B4567A1A3}"/>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613" name="Oval 411">
                <a:extLst>
                  <a:ext uri="{FF2B5EF4-FFF2-40B4-BE49-F238E27FC236}">
                    <a16:creationId xmlns:a16="http://schemas.microsoft.com/office/drawing/2014/main" id="{C4338EBF-32CE-4170-B7DC-BFEA706EC1D1}"/>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1614" name="Group 653">
                <a:extLst>
                  <a:ext uri="{FF2B5EF4-FFF2-40B4-BE49-F238E27FC236}">
                    <a16:creationId xmlns:a16="http://schemas.microsoft.com/office/drawing/2014/main" id="{57BE8ECF-E0D6-433D-93B3-91480BB8312D}"/>
                  </a:ext>
                </a:extLst>
              </p:cNvPr>
              <p:cNvGrpSpPr>
                <a:grpSpLocks/>
              </p:cNvGrpSpPr>
              <p:nvPr/>
            </p:nvGrpSpPr>
            <p:grpSpPr bwMode="auto">
              <a:xfrm>
                <a:off x="4530" y="1287"/>
                <a:ext cx="377" cy="75"/>
                <a:chOff x="2468" y="1332"/>
                <a:chExt cx="310" cy="60"/>
              </a:xfrm>
            </p:grpSpPr>
            <p:sp>
              <p:nvSpPr>
                <p:cNvPr id="21617" name="Freeform 654">
                  <a:extLst>
                    <a:ext uri="{FF2B5EF4-FFF2-40B4-BE49-F238E27FC236}">
                      <a16:creationId xmlns:a16="http://schemas.microsoft.com/office/drawing/2014/main" id="{AE584B71-E991-400D-8D5B-C752102DEE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18" name="Freeform 655">
                  <a:extLst>
                    <a:ext uri="{FF2B5EF4-FFF2-40B4-BE49-F238E27FC236}">
                      <a16:creationId xmlns:a16="http://schemas.microsoft.com/office/drawing/2014/main" id="{E86C289D-2D64-444A-BFF8-727574F4298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615" name="Line 656">
                <a:extLst>
                  <a:ext uri="{FF2B5EF4-FFF2-40B4-BE49-F238E27FC236}">
                    <a16:creationId xmlns:a16="http://schemas.microsoft.com/office/drawing/2014/main" id="{C5F11E5E-F0B6-4040-8BFB-1D8A3544BFFA}"/>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6" name="Line 657">
                <a:extLst>
                  <a:ext uri="{FF2B5EF4-FFF2-40B4-BE49-F238E27FC236}">
                    <a16:creationId xmlns:a16="http://schemas.microsoft.com/office/drawing/2014/main" id="{55CCF3DC-EDD5-4C0C-A11A-48524DB7B688}"/>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02" name="Group 658">
              <a:extLst>
                <a:ext uri="{FF2B5EF4-FFF2-40B4-BE49-F238E27FC236}">
                  <a16:creationId xmlns:a16="http://schemas.microsoft.com/office/drawing/2014/main" id="{013C3325-A41C-4EF9-AFEC-E4CB6DCC3685}"/>
                </a:ext>
              </a:extLst>
            </p:cNvPr>
            <p:cNvGrpSpPr>
              <a:grpSpLocks/>
            </p:cNvGrpSpPr>
            <p:nvPr/>
          </p:nvGrpSpPr>
          <p:grpSpPr bwMode="auto">
            <a:xfrm>
              <a:off x="959" y="3816"/>
              <a:ext cx="378" cy="181"/>
              <a:chOff x="4396" y="1245"/>
              <a:chExt cx="672" cy="248"/>
            </a:xfrm>
          </p:grpSpPr>
          <p:sp>
            <p:nvSpPr>
              <p:cNvPr id="21603" name="Oval 407">
                <a:extLst>
                  <a:ext uri="{FF2B5EF4-FFF2-40B4-BE49-F238E27FC236}">
                    <a16:creationId xmlns:a16="http://schemas.microsoft.com/office/drawing/2014/main" id="{22BFF43E-F150-4E8B-91DD-52378EE43CBA}"/>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604" name="Rectangle 410">
                <a:extLst>
                  <a:ext uri="{FF2B5EF4-FFF2-40B4-BE49-F238E27FC236}">
                    <a16:creationId xmlns:a16="http://schemas.microsoft.com/office/drawing/2014/main" id="{391BBE55-2B88-4F31-91D7-0938AB522858}"/>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605" name="Oval 411">
                <a:extLst>
                  <a:ext uri="{FF2B5EF4-FFF2-40B4-BE49-F238E27FC236}">
                    <a16:creationId xmlns:a16="http://schemas.microsoft.com/office/drawing/2014/main" id="{1AAC9687-16EF-42D3-88D8-52290EA499E5}"/>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1606" name="Group 662">
                <a:extLst>
                  <a:ext uri="{FF2B5EF4-FFF2-40B4-BE49-F238E27FC236}">
                    <a16:creationId xmlns:a16="http://schemas.microsoft.com/office/drawing/2014/main" id="{012B397B-03A7-4FE9-A8A2-D46C45900FF6}"/>
                  </a:ext>
                </a:extLst>
              </p:cNvPr>
              <p:cNvGrpSpPr>
                <a:grpSpLocks/>
              </p:cNvGrpSpPr>
              <p:nvPr/>
            </p:nvGrpSpPr>
            <p:grpSpPr bwMode="auto">
              <a:xfrm>
                <a:off x="4530" y="1287"/>
                <a:ext cx="377" cy="75"/>
                <a:chOff x="2468" y="1332"/>
                <a:chExt cx="310" cy="60"/>
              </a:xfrm>
            </p:grpSpPr>
            <p:sp>
              <p:nvSpPr>
                <p:cNvPr id="21609" name="Freeform 663">
                  <a:extLst>
                    <a:ext uri="{FF2B5EF4-FFF2-40B4-BE49-F238E27FC236}">
                      <a16:creationId xmlns:a16="http://schemas.microsoft.com/office/drawing/2014/main" id="{793F36FA-8F30-4E35-B3DE-ABB8F6E6A1E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10" name="Freeform 664">
                  <a:extLst>
                    <a:ext uri="{FF2B5EF4-FFF2-40B4-BE49-F238E27FC236}">
                      <a16:creationId xmlns:a16="http://schemas.microsoft.com/office/drawing/2014/main" id="{99DDC28E-CC87-4FDB-B7E5-450C4855F8C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607" name="Line 665">
                <a:extLst>
                  <a:ext uri="{FF2B5EF4-FFF2-40B4-BE49-F238E27FC236}">
                    <a16:creationId xmlns:a16="http://schemas.microsoft.com/office/drawing/2014/main" id="{C45EB233-1AD8-4901-BC9E-0452026545BB}"/>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8" name="Line 666">
                <a:extLst>
                  <a:ext uri="{FF2B5EF4-FFF2-40B4-BE49-F238E27FC236}">
                    <a16:creationId xmlns:a16="http://schemas.microsoft.com/office/drawing/2014/main" id="{14CA2148-116F-4B6B-B61C-3E1D81357E33}"/>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1511" name="Group 611">
            <a:extLst>
              <a:ext uri="{FF2B5EF4-FFF2-40B4-BE49-F238E27FC236}">
                <a16:creationId xmlns:a16="http://schemas.microsoft.com/office/drawing/2014/main" id="{EC961049-D344-448C-A3BA-384A939F2988}"/>
              </a:ext>
            </a:extLst>
          </p:cNvPr>
          <p:cNvGrpSpPr>
            <a:grpSpLocks/>
          </p:cNvGrpSpPr>
          <p:nvPr/>
        </p:nvGrpSpPr>
        <p:grpSpPr bwMode="auto">
          <a:xfrm>
            <a:off x="5013325" y="5014914"/>
            <a:ext cx="2603500" cy="661987"/>
            <a:chOff x="960" y="3814"/>
            <a:chExt cx="1640" cy="417"/>
          </a:xfrm>
        </p:grpSpPr>
        <p:grpSp>
          <p:nvGrpSpPr>
            <p:cNvPr id="21573" name="Group 592">
              <a:extLst>
                <a:ext uri="{FF2B5EF4-FFF2-40B4-BE49-F238E27FC236}">
                  <a16:creationId xmlns:a16="http://schemas.microsoft.com/office/drawing/2014/main" id="{54574317-6F57-4E4E-BC8E-56C856EABA9D}"/>
                </a:ext>
              </a:extLst>
            </p:cNvPr>
            <p:cNvGrpSpPr>
              <a:grpSpLocks/>
            </p:cNvGrpSpPr>
            <p:nvPr/>
          </p:nvGrpSpPr>
          <p:grpSpPr bwMode="auto">
            <a:xfrm>
              <a:off x="960" y="3817"/>
              <a:ext cx="378" cy="181"/>
              <a:chOff x="2758" y="3803"/>
              <a:chExt cx="378" cy="181"/>
            </a:xfrm>
          </p:grpSpPr>
          <p:sp>
            <p:nvSpPr>
              <p:cNvPr id="21592" name="Oval 407">
                <a:extLst>
                  <a:ext uri="{FF2B5EF4-FFF2-40B4-BE49-F238E27FC236}">
                    <a16:creationId xmlns:a16="http://schemas.microsoft.com/office/drawing/2014/main" id="{B3048312-34F0-4CCE-9F43-DD61F7B8DD15}"/>
                  </a:ext>
                </a:extLst>
              </p:cNvPr>
              <p:cNvSpPr>
                <a:spLocks noChangeArrowheads="1"/>
              </p:cNvSpPr>
              <p:nvPr/>
            </p:nvSpPr>
            <p:spPr bwMode="auto">
              <a:xfrm>
                <a:off x="2760" y="3883"/>
                <a:ext cx="374" cy="101"/>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93" name="Rectangle 410">
                <a:extLst>
                  <a:ext uri="{FF2B5EF4-FFF2-40B4-BE49-F238E27FC236}">
                    <a16:creationId xmlns:a16="http://schemas.microsoft.com/office/drawing/2014/main" id="{EDA6739A-AD5D-47B2-B2DA-347CB8339DFD}"/>
                  </a:ext>
                </a:extLst>
              </p:cNvPr>
              <p:cNvSpPr>
                <a:spLocks noChangeArrowheads="1"/>
              </p:cNvSpPr>
              <p:nvPr/>
            </p:nvSpPr>
            <p:spPr bwMode="auto">
              <a:xfrm>
                <a:off x="2760" y="3872"/>
                <a:ext cx="376" cy="62"/>
              </a:xfrm>
              <a:prstGeom prst="rect">
                <a:avLst/>
              </a:prstGeom>
              <a:gradFill rotWithShape="1">
                <a:gsLst>
                  <a:gs pos="0">
                    <a:srgbClr val="CC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94" name="Oval 411">
                <a:extLst>
                  <a:ext uri="{FF2B5EF4-FFF2-40B4-BE49-F238E27FC236}">
                    <a16:creationId xmlns:a16="http://schemas.microsoft.com/office/drawing/2014/main" id="{8DB54B04-AE04-4C7E-AFE6-9A053F496383}"/>
                  </a:ext>
                </a:extLst>
              </p:cNvPr>
              <p:cNvSpPr>
                <a:spLocks noChangeArrowheads="1"/>
              </p:cNvSpPr>
              <p:nvPr/>
            </p:nvSpPr>
            <p:spPr bwMode="auto">
              <a:xfrm>
                <a:off x="2758" y="3803"/>
                <a:ext cx="375" cy="118"/>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1595" name="Group 587">
                <a:extLst>
                  <a:ext uri="{FF2B5EF4-FFF2-40B4-BE49-F238E27FC236}">
                    <a16:creationId xmlns:a16="http://schemas.microsoft.com/office/drawing/2014/main" id="{D188CCEA-AAF3-4C11-A1C5-19357AB4793B}"/>
                  </a:ext>
                </a:extLst>
              </p:cNvPr>
              <p:cNvGrpSpPr>
                <a:grpSpLocks/>
              </p:cNvGrpSpPr>
              <p:nvPr/>
            </p:nvGrpSpPr>
            <p:grpSpPr bwMode="auto">
              <a:xfrm>
                <a:off x="2833" y="3834"/>
                <a:ext cx="212" cy="54"/>
                <a:chOff x="2468" y="1332"/>
                <a:chExt cx="310" cy="60"/>
              </a:xfrm>
            </p:grpSpPr>
            <p:sp>
              <p:nvSpPr>
                <p:cNvPr id="21598" name="Freeform 588">
                  <a:extLst>
                    <a:ext uri="{FF2B5EF4-FFF2-40B4-BE49-F238E27FC236}">
                      <a16:creationId xmlns:a16="http://schemas.microsoft.com/office/drawing/2014/main" id="{D33DEDB5-EBA9-409B-BFDE-0A0FBF31AA6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99" name="Freeform 589">
                  <a:extLst>
                    <a:ext uri="{FF2B5EF4-FFF2-40B4-BE49-F238E27FC236}">
                      <a16:creationId xmlns:a16="http://schemas.microsoft.com/office/drawing/2014/main" id="{149542D4-7818-4D3B-85E5-4D0AD003578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596" name="Line 590">
                <a:extLst>
                  <a:ext uri="{FF2B5EF4-FFF2-40B4-BE49-F238E27FC236}">
                    <a16:creationId xmlns:a16="http://schemas.microsoft.com/office/drawing/2014/main" id="{B45BA310-8DF8-4A30-B200-57805FE48D73}"/>
                  </a:ext>
                </a:extLst>
              </p:cNvPr>
              <p:cNvSpPr>
                <a:spLocks noChangeShapeType="1"/>
              </p:cNvSpPr>
              <p:nvPr/>
            </p:nvSpPr>
            <p:spPr bwMode="auto">
              <a:xfrm>
                <a:off x="2760" y="3858"/>
                <a:ext cx="0" cy="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97" name="Line 591">
                <a:extLst>
                  <a:ext uri="{FF2B5EF4-FFF2-40B4-BE49-F238E27FC236}">
                    <a16:creationId xmlns:a16="http://schemas.microsoft.com/office/drawing/2014/main" id="{67FA0F57-3608-4DEF-89E7-01B726FC867B}"/>
                  </a:ext>
                </a:extLst>
              </p:cNvPr>
              <p:cNvSpPr>
                <a:spLocks noChangeShapeType="1"/>
              </p:cNvSpPr>
              <p:nvPr/>
            </p:nvSpPr>
            <p:spPr bwMode="auto">
              <a:xfrm>
                <a:off x="3133" y="3862"/>
                <a:ext cx="0"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74" name="Group 593">
              <a:extLst>
                <a:ext uri="{FF2B5EF4-FFF2-40B4-BE49-F238E27FC236}">
                  <a16:creationId xmlns:a16="http://schemas.microsoft.com/office/drawing/2014/main" id="{24B03BE8-5BD5-40DF-B3D9-76EAB20D9F66}"/>
                </a:ext>
              </a:extLst>
            </p:cNvPr>
            <p:cNvGrpSpPr>
              <a:grpSpLocks/>
            </p:cNvGrpSpPr>
            <p:nvPr/>
          </p:nvGrpSpPr>
          <p:grpSpPr bwMode="auto">
            <a:xfrm>
              <a:off x="2222" y="3814"/>
              <a:ext cx="378" cy="181"/>
              <a:chOff x="2758" y="3803"/>
              <a:chExt cx="378" cy="181"/>
            </a:xfrm>
          </p:grpSpPr>
          <p:sp>
            <p:nvSpPr>
              <p:cNvPr id="21584" name="Oval 407">
                <a:extLst>
                  <a:ext uri="{FF2B5EF4-FFF2-40B4-BE49-F238E27FC236}">
                    <a16:creationId xmlns:a16="http://schemas.microsoft.com/office/drawing/2014/main" id="{672A1E3D-182E-4F04-A512-D2EE612DBCEF}"/>
                  </a:ext>
                </a:extLst>
              </p:cNvPr>
              <p:cNvSpPr>
                <a:spLocks noChangeArrowheads="1"/>
              </p:cNvSpPr>
              <p:nvPr/>
            </p:nvSpPr>
            <p:spPr bwMode="auto">
              <a:xfrm>
                <a:off x="2760" y="3883"/>
                <a:ext cx="374" cy="101"/>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85" name="Rectangle 410">
                <a:extLst>
                  <a:ext uri="{FF2B5EF4-FFF2-40B4-BE49-F238E27FC236}">
                    <a16:creationId xmlns:a16="http://schemas.microsoft.com/office/drawing/2014/main" id="{8E49A3C6-4744-4C3C-A881-D7B4ADD4F3A4}"/>
                  </a:ext>
                </a:extLst>
              </p:cNvPr>
              <p:cNvSpPr>
                <a:spLocks noChangeArrowheads="1"/>
              </p:cNvSpPr>
              <p:nvPr/>
            </p:nvSpPr>
            <p:spPr bwMode="auto">
              <a:xfrm>
                <a:off x="2760" y="3872"/>
                <a:ext cx="376" cy="62"/>
              </a:xfrm>
              <a:prstGeom prst="rect">
                <a:avLst/>
              </a:prstGeom>
              <a:gradFill rotWithShape="1">
                <a:gsLst>
                  <a:gs pos="0">
                    <a:srgbClr val="CC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86" name="Oval 411">
                <a:extLst>
                  <a:ext uri="{FF2B5EF4-FFF2-40B4-BE49-F238E27FC236}">
                    <a16:creationId xmlns:a16="http://schemas.microsoft.com/office/drawing/2014/main" id="{71146B3E-72CB-4F26-B998-241DFA826FA7}"/>
                  </a:ext>
                </a:extLst>
              </p:cNvPr>
              <p:cNvSpPr>
                <a:spLocks noChangeArrowheads="1"/>
              </p:cNvSpPr>
              <p:nvPr/>
            </p:nvSpPr>
            <p:spPr bwMode="auto">
              <a:xfrm>
                <a:off x="2758" y="3803"/>
                <a:ext cx="375" cy="118"/>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1587" name="Group 597">
                <a:extLst>
                  <a:ext uri="{FF2B5EF4-FFF2-40B4-BE49-F238E27FC236}">
                    <a16:creationId xmlns:a16="http://schemas.microsoft.com/office/drawing/2014/main" id="{AE15ADDE-B002-45D8-8F3B-7EAC86B640B2}"/>
                  </a:ext>
                </a:extLst>
              </p:cNvPr>
              <p:cNvGrpSpPr>
                <a:grpSpLocks/>
              </p:cNvGrpSpPr>
              <p:nvPr/>
            </p:nvGrpSpPr>
            <p:grpSpPr bwMode="auto">
              <a:xfrm>
                <a:off x="2833" y="3834"/>
                <a:ext cx="212" cy="54"/>
                <a:chOff x="2468" y="1332"/>
                <a:chExt cx="310" cy="60"/>
              </a:xfrm>
            </p:grpSpPr>
            <p:sp>
              <p:nvSpPr>
                <p:cNvPr id="21590" name="Freeform 598">
                  <a:extLst>
                    <a:ext uri="{FF2B5EF4-FFF2-40B4-BE49-F238E27FC236}">
                      <a16:creationId xmlns:a16="http://schemas.microsoft.com/office/drawing/2014/main" id="{A2044328-C2B4-439C-A840-057CDD5DB16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91" name="Freeform 599">
                  <a:extLst>
                    <a:ext uri="{FF2B5EF4-FFF2-40B4-BE49-F238E27FC236}">
                      <a16:creationId xmlns:a16="http://schemas.microsoft.com/office/drawing/2014/main" id="{ECA27427-0574-4FD8-AED5-1965815E411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588" name="Line 600">
                <a:extLst>
                  <a:ext uri="{FF2B5EF4-FFF2-40B4-BE49-F238E27FC236}">
                    <a16:creationId xmlns:a16="http://schemas.microsoft.com/office/drawing/2014/main" id="{91E8D62D-6D44-4935-B52D-B96DD68F7FAE}"/>
                  </a:ext>
                </a:extLst>
              </p:cNvPr>
              <p:cNvSpPr>
                <a:spLocks noChangeShapeType="1"/>
              </p:cNvSpPr>
              <p:nvPr/>
            </p:nvSpPr>
            <p:spPr bwMode="auto">
              <a:xfrm>
                <a:off x="2760" y="3858"/>
                <a:ext cx="0" cy="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9" name="Line 601">
                <a:extLst>
                  <a:ext uri="{FF2B5EF4-FFF2-40B4-BE49-F238E27FC236}">
                    <a16:creationId xmlns:a16="http://schemas.microsoft.com/office/drawing/2014/main" id="{35C5F95A-EE3D-4787-87DA-8270B6B6D399}"/>
                  </a:ext>
                </a:extLst>
              </p:cNvPr>
              <p:cNvSpPr>
                <a:spLocks noChangeShapeType="1"/>
              </p:cNvSpPr>
              <p:nvPr/>
            </p:nvSpPr>
            <p:spPr bwMode="auto">
              <a:xfrm>
                <a:off x="3133" y="3862"/>
                <a:ext cx="0"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75" name="Group 602">
              <a:extLst>
                <a:ext uri="{FF2B5EF4-FFF2-40B4-BE49-F238E27FC236}">
                  <a16:creationId xmlns:a16="http://schemas.microsoft.com/office/drawing/2014/main" id="{E13A633F-C1E6-49D5-BCDB-43298E993105}"/>
                </a:ext>
              </a:extLst>
            </p:cNvPr>
            <p:cNvGrpSpPr>
              <a:grpSpLocks/>
            </p:cNvGrpSpPr>
            <p:nvPr/>
          </p:nvGrpSpPr>
          <p:grpSpPr bwMode="auto">
            <a:xfrm>
              <a:off x="1559" y="4050"/>
              <a:ext cx="378" cy="181"/>
              <a:chOff x="2758" y="3803"/>
              <a:chExt cx="378" cy="181"/>
            </a:xfrm>
          </p:grpSpPr>
          <p:sp>
            <p:nvSpPr>
              <p:cNvPr id="21576" name="Oval 407">
                <a:extLst>
                  <a:ext uri="{FF2B5EF4-FFF2-40B4-BE49-F238E27FC236}">
                    <a16:creationId xmlns:a16="http://schemas.microsoft.com/office/drawing/2014/main" id="{6FCA2DCA-52F3-440D-832A-E9AF00DA49B5}"/>
                  </a:ext>
                </a:extLst>
              </p:cNvPr>
              <p:cNvSpPr>
                <a:spLocks noChangeArrowheads="1"/>
              </p:cNvSpPr>
              <p:nvPr/>
            </p:nvSpPr>
            <p:spPr bwMode="auto">
              <a:xfrm>
                <a:off x="2760" y="3883"/>
                <a:ext cx="374" cy="101"/>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77" name="Rectangle 410">
                <a:extLst>
                  <a:ext uri="{FF2B5EF4-FFF2-40B4-BE49-F238E27FC236}">
                    <a16:creationId xmlns:a16="http://schemas.microsoft.com/office/drawing/2014/main" id="{C8F50372-7DD3-4AC8-B6CF-F46EF66955D9}"/>
                  </a:ext>
                </a:extLst>
              </p:cNvPr>
              <p:cNvSpPr>
                <a:spLocks noChangeArrowheads="1"/>
              </p:cNvSpPr>
              <p:nvPr/>
            </p:nvSpPr>
            <p:spPr bwMode="auto">
              <a:xfrm>
                <a:off x="2760" y="3872"/>
                <a:ext cx="376" cy="62"/>
              </a:xfrm>
              <a:prstGeom prst="rect">
                <a:avLst/>
              </a:prstGeom>
              <a:gradFill rotWithShape="1">
                <a:gsLst>
                  <a:gs pos="0">
                    <a:srgbClr val="CC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78" name="Oval 411">
                <a:extLst>
                  <a:ext uri="{FF2B5EF4-FFF2-40B4-BE49-F238E27FC236}">
                    <a16:creationId xmlns:a16="http://schemas.microsoft.com/office/drawing/2014/main" id="{1B92E26D-37A2-495B-96DD-EF20C857E6BC}"/>
                  </a:ext>
                </a:extLst>
              </p:cNvPr>
              <p:cNvSpPr>
                <a:spLocks noChangeArrowheads="1"/>
              </p:cNvSpPr>
              <p:nvPr/>
            </p:nvSpPr>
            <p:spPr bwMode="auto">
              <a:xfrm>
                <a:off x="2758" y="3803"/>
                <a:ext cx="375" cy="118"/>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1579" name="Group 606">
                <a:extLst>
                  <a:ext uri="{FF2B5EF4-FFF2-40B4-BE49-F238E27FC236}">
                    <a16:creationId xmlns:a16="http://schemas.microsoft.com/office/drawing/2014/main" id="{1D468836-1D0A-4BC1-B34C-FAE1A3F4AC4F}"/>
                  </a:ext>
                </a:extLst>
              </p:cNvPr>
              <p:cNvGrpSpPr>
                <a:grpSpLocks/>
              </p:cNvGrpSpPr>
              <p:nvPr/>
            </p:nvGrpSpPr>
            <p:grpSpPr bwMode="auto">
              <a:xfrm>
                <a:off x="2833" y="3834"/>
                <a:ext cx="212" cy="54"/>
                <a:chOff x="2468" y="1332"/>
                <a:chExt cx="310" cy="60"/>
              </a:xfrm>
            </p:grpSpPr>
            <p:sp>
              <p:nvSpPr>
                <p:cNvPr id="21582" name="Freeform 607">
                  <a:extLst>
                    <a:ext uri="{FF2B5EF4-FFF2-40B4-BE49-F238E27FC236}">
                      <a16:creationId xmlns:a16="http://schemas.microsoft.com/office/drawing/2014/main" id="{5999ABD5-9A2E-4559-BE7E-3000FEFB246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83" name="Freeform 608">
                  <a:extLst>
                    <a:ext uri="{FF2B5EF4-FFF2-40B4-BE49-F238E27FC236}">
                      <a16:creationId xmlns:a16="http://schemas.microsoft.com/office/drawing/2014/main" id="{DC35CE84-4DA4-4324-9297-C7130A08EA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580" name="Line 609">
                <a:extLst>
                  <a:ext uri="{FF2B5EF4-FFF2-40B4-BE49-F238E27FC236}">
                    <a16:creationId xmlns:a16="http://schemas.microsoft.com/office/drawing/2014/main" id="{BF5CD891-CBA3-4FB3-819F-30AD4EA510EA}"/>
                  </a:ext>
                </a:extLst>
              </p:cNvPr>
              <p:cNvSpPr>
                <a:spLocks noChangeShapeType="1"/>
              </p:cNvSpPr>
              <p:nvPr/>
            </p:nvSpPr>
            <p:spPr bwMode="auto">
              <a:xfrm>
                <a:off x="2760" y="3858"/>
                <a:ext cx="0" cy="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1" name="Line 610">
                <a:extLst>
                  <a:ext uri="{FF2B5EF4-FFF2-40B4-BE49-F238E27FC236}">
                    <a16:creationId xmlns:a16="http://schemas.microsoft.com/office/drawing/2014/main" id="{B9E44326-90A5-4908-B25B-74177A7FA393}"/>
                  </a:ext>
                </a:extLst>
              </p:cNvPr>
              <p:cNvSpPr>
                <a:spLocks noChangeShapeType="1"/>
              </p:cNvSpPr>
              <p:nvPr/>
            </p:nvSpPr>
            <p:spPr bwMode="auto">
              <a:xfrm>
                <a:off x="3133" y="3862"/>
                <a:ext cx="0"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1512" name="Picture 532" descr="underline_base">
            <a:extLst>
              <a:ext uri="{FF2B5EF4-FFF2-40B4-BE49-F238E27FC236}">
                <a16:creationId xmlns:a16="http://schemas.microsoft.com/office/drawing/2014/main" id="{BE0ADA6E-CB1E-42FE-A869-D5D95C8CBD6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8526" y="949325"/>
            <a:ext cx="73136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Rectangle 2">
            <a:extLst>
              <a:ext uri="{FF2B5EF4-FFF2-40B4-BE49-F238E27FC236}">
                <a16:creationId xmlns:a16="http://schemas.microsoft.com/office/drawing/2014/main" id="{66263911-71CD-4B0F-883A-D5CDFFF93B7D}"/>
              </a:ext>
            </a:extLst>
          </p:cNvPr>
          <p:cNvSpPr>
            <a:spLocks noGrp="1" noChangeArrowheads="1"/>
          </p:cNvSpPr>
          <p:nvPr>
            <p:ph type="title"/>
          </p:nvPr>
        </p:nvSpPr>
        <p:spPr>
          <a:xfrm>
            <a:off x="2035175" y="230189"/>
            <a:ext cx="7772400" cy="985837"/>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Virtual circuits: signaling protocols</a:t>
            </a:r>
          </a:p>
        </p:txBody>
      </p:sp>
      <p:sp>
        <p:nvSpPr>
          <p:cNvPr id="21514" name="Rectangle 3">
            <a:extLst>
              <a:ext uri="{FF2B5EF4-FFF2-40B4-BE49-F238E27FC236}">
                <a16:creationId xmlns:a16="http://schemas.microsoft.com/office/drawing/2014/main" id="{1C506660-7828-412B-91D6-C85A86A89243}"/>
              </a:ext>
            </a:extLst>
          </p:cNvPr>
          <p:cNvSpPr>
            <a:spLocks noGrp="1" noChangeArrowheads="1"/>
          </p:cNvSpPr>
          <p:nvPr>
            <p:ph sz="half" idx="1"/>
          </p:nvPr>
        </p:nvSpPr>
        <p:spPr>
          <a:xfrm>
            <a:off x="2181225" y="1385888"/>
            <a:ext cx="6534150" cy="1390650"/>
          </a:xfrm>
        </p:spPr>
        <p:txBody>
          <a:bodyPr>
            <a:normAutofit lnSpcReduction="10000"/>
          </a:bodyPr>
          <a:lstStyle/>
          <a:p>
            <a:r>
              <a:rPr lang="en-US" altLang="en-US">
                <a:ea typeface="ＭＳ Ｐゴシック" panose="020B0600070205080204" pitchFamily="34" charset="-128"/>
              </a:rPr>
              <a:t>used to setup, maintain  teardown VC</a:t>
            </a:r>
          </a:p>
          <a:p>
            <a:r>
              <a:rPr lang="en-US" altLang="en-US">
                <a:ea typeface="ＭＳ Ｐゴシック" panose="020B0600070205080204" pitchFamily="34" charset="-128"/>
              </a:rPr>
              <a:t>used in ATM, frame-relay, X.25</a:t>
            </a:r>
          </a:p>
          <a:p>
            <a:r>
              <a:rPr lang="en-US" altLang="en-US">
                <a:ea typeface="ＭＳ Ｐゴシック" panose="020B0600070205080204" pitchFamily="34" charset="-128"/>
              </a:rPr>
              <a:t>not used in today</a:t>
            </a:r>
            <a:r>
              <a:rPr lang="ja-JP" altLang="en-US">
                <a:ea typeface="ＭＳ Ｐゴシック" panose="020B0600070205080204" pitchFamily="34" charset="-128"/>
              </a:rPr>
              <a:t>’</a:t>
            </a:r>
            <a:r>
              <a:rPr lang="en-US" altLang="ja-JP">
                <a:ea typeface="ＭＳ Ｐゴシック" panose="020B0600070205080204" pitchFamily="34" charset="-128"/>
              </a:rPr>
              <a:t>s Internet</a:t>
            </a:r>
            <a:endParaRPr lang="en-US" altLang="en-US">
              <a:ea typeface="ＭＳ Ｐゴシック" panose="020B0600070205080204" pitchFamily="34" charset="-128"/>
            </a:endParaRPr>
          </a:p>
        </p:txBody>
      </p:sp>
      <p:sp>
        <p:nvSpPr>
          <p:cNvPr id="21515" name="Line 101">
            <a:extLst>
              <a:ext uri="{FF2B5EF4-FFF2-40B4-BE49-F238E27FC236}">
                <a16:creationId xmlns:a16="http://schemas.microsoft.com/office/drawing/2014/main" id="{81D4CED2-A165-4BCA-A659-BE7A2B4A0A64}"/>
              </a:ext>
            </a:extLst>
          </p:cNvPr>
          <p:cNvSpPr>
            <a:spLocks noChangeShapeType="1"/>
          </p:cNvSpPr>
          <p:nvPr/>
        </p:nvSpPr>
        <p:spPr bwMode="auto">
          <a:xfrm rot="5400000" flipV="1">
            <a:off x="4249738" y="4348163"/>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6" name="Freeform 107">
            <a:extLst>
              <a:ext uri="{FF2B5EF4-FFF2-40B4-BE49-F238E27FC236}">
                <a16:creationId xmlns:a16="http://schemas.microsoft.com/office/drawing/2014/main" id="{4EB57AA4-42E1-45E5-9292-9F910DBF887A}"/>
              </a:ext>
            </a:extLst>
          </p:cNvPr>
          <p:cNvSpPr>
            <a:spLocks/>
          </p:cNvSpPr>
          <p:nvPr/>
        </p:nvSpPr>
        <p:spPr bwMode="auto">
          <a:xfrm>
            <a:off x="5610226" y="4899026"/>
            <a:ext cx="466725" cy="263525"/>
          </a:xfrm>
          <a:custGeom>
            <a:avLst/>
            <a:gdLst>
              <a:gd name="T0" fmla="*/ 0 w 294"/>
              <a:gd name="T1" fmla="*/ 2147483646 h 166"/>
              <a:gd name="T2" fmla="*/ 2147483646 w 294"/>
              <a:gd name="T3" fmla="*/ 0 h 166"/>
              <a:gd name="T4" fmla="*/ 0 60000 65536"/>
              <a:gd name="T5" fmla="*/ 0 60000 65536"/>
              <a:gd name="T6" fmla="*/ 0 w 294"/>
              <a:gd name="T7" fmla="*/ 0 h 166"/>
              <a:gd name="T8" fmla="*/ 294 w 294"/>
              <a:gd name="T9" fmla="*/ 166 h 166"/>
            </a:gdLst>
            <a:ahLst/>
            <a:cxnLst>
              <a:cxn ang="T4">
                <a:pos x="T0" y="T1"/>
              </a:cxn>
              <a:cxn ang="T5">
                <a:pos x="T2" y="T3"/>
              </a:cxn>
            </a:cxnLst>
            <a:rect l="T6" t="T7" r="T8" b="T9"/>
            <a:pathLst>
              <a:path w="294" h="166">
                <a:moveTo>
                  <a:pt x="0" y="166"/>
                </a:moveTo>
                <a:lnTo>
                  <a:pt x="294"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7" name="Freeform 420">
            <a:extLst>
              <a:ext uri="{FF2B5EF4-FFF2-40B4-BE49-F238E27FC236}">
                <a16:creationId xmlns:a16="http://schemas.microsoft.com/office/drawing/2014/main" id="{1AFC5A61-5AE5-4436-B17A-B30A7FEEA69B}"/>
              </a:ext>
            </a:extLst>
          </p:cNvPr>
          <p:cNvSpPr>
            <a:spLocks/>
          </p:cNvSpPr>
          <p:nvPr/>
        </p:nvSpPr>
        <p:spPr bwMode="auto">
          <a:xfrm>
            <a:off x="6575425" y="4892676"/>
            <a:ext cx="431800" cy="276225"/>
          </a:xfrm>
          <a:custGeom>
            <a:avLst/>
            <a:gdLst>
              <a:gd name="T0" fmla="*/ 0 w 272"/>
              <a:gd name="T1" fmla="*/ 0 h 174"/>
              <a:gd name="T2" fmla="*/ 2147483646 w 272"/>
              <a:gd name="T3" fmla="*/ 2147483646 h 174"/>
              <a:gd name="T4" fmla="*/ 0 60000 65536"/>
              <a:gd name="T5" fmla="*/ 0 60000 65536"/>
              <a:gd name="T6" fmla="*/ 0 w 272"/>
              <a:gd name="T7" fmla="*/ 0 h 174"/>
              <a:gd name="T8" fmla="*/ 272 w 272"/>
              <a:gd name="T9" fmla="*/ 174 h 174"/>
            </a:gdLst>
            <a:ahLst/>
            <a:cxnLst>
              <a:cxn ang="T4">
                <a:pos x="T0" y="T1"/>
              </a:cxn>
              <a:cxn ang="T5">
                <a:pos x="T2" y="T3"/>
              </a:cxn>
            </a:cxnLst>
            <a:rect l="T6" t="T7" r="T8" b="T9"/>
            <a:pathLst>
              <a:path w="272" h="174">
                <a:moveTo>
                  <a:pt x="0" y="0"/>
                </a:moveTo>
                <a:lnTo>
                  <a:pt x="272"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8" name="Freeform 421">
            <a:extLst>
              <a:ext uri="{FF2B5EF4-FFF2-40B4-BE49-F238E27FC236}">
                <a16:creationId xmlns:a16="http://schemas.microsoft.com/office/drawing/2014/main" id="{7E505E7D-CBFC-407F-96DF-A19BBFFE2FFE}"/>
              </a:ext>
            </a:extLst>
          </p:cNvPr>
          <p:cNvSpPr>
            <a:spLocks/>
          </p:cNvSpPr>
          <p:nvPr/>
        </p:nvSpPr>
        <p:spPr bwMode="auto">
          <a:xfrm>
            <a:off x="5510213" y="5284789"/>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9" name="Freeform 422">
            <a:extLst>
              <a:ext uri="{FF2B5EF4-FFF2-40B4-BE49-F238E27FC236}">
                <a16:creationId xmlns:a16="http://schemas.microsoft.com/office/drawing/2014/main" id="{AE97AA01-77D3-4399-B747-659267F3DEC0}"/>
              </a:ext>
            </a:extLst>
          </p:cNvPr>
          <p:cNvSpPr>
            <a:spLocks/>
          </p:cNvSpPr>
          <p:nvPr/>
        </p:nvSpPr>
        <p:spPr bwMode="auto">
          <a:xfrm>
            <a:off x="6553200" y="5273675"/>
            <a:ext cx="558800" cy="234950"/>
          </a:xfrm>
          <a:custGeom>
            <a:avLst/>
            <a:gdLst>
              <a:gd name="T0" fmla="*/ 0 w 352"/>
              <a:gd name="T1" fmla="*/ 2147483646 h 148"/>
              <a:gd name="T2" fmla="*/ 2147483646 w 352"/>
              <a:gd name="T3" fmla="*/ 0 h 148"/>
              <a:gd name="T4" fmla="*/ 0 60000 65536"/>
              <a:gd name="T5" fmla="*/ 0 60000 65536"/>
              <a:gd name="T6" fmla="*/ 0 w 352"/>
              <a:gd name="T7" fmla="*/ 0 h 148"/>
              <a:gd name="T8" fmla="*/ 352 w 352"/>
              <a:gd name="T9" fmla="*/ 148 h 148"/>
            </a:gdLst>
            <a:ahLst/>
            <a:cxnLst>
              <a:cxn ang="T4">
                <a:pos x="T0" y="T1"/>
              </a:cxn>
              <a:cxn ang="T5">
                <a:pos x="T2" y="T3"/>
              </a:cxn>
            </a:cxnLst>
            <a:rect l="T6" t="T7" r="T8" b="T9"/>
            <a:pathLst>
              <a:path w="352" h="148">
                <a:moveTo>
                  <a:pt x="0" y="148"/>
                </a:moveTo>
                <a:lnTo>
                  <a:pt x="35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0" name="Freeform 423">
            <a:extLst>
              <a:ext uri="{FF2B5EF4-FFF2-40B4-BE49-F238E27FC236}">
                <a16:creationId xmlns:a16="http://schemas.microsoft.com/office/drawing/2014/main" id="{05ACEFC7-0C37-4C73-AC09-A0B14728899A}"/>
              </a:ext>
            </a:extLst>
          </p:cNvPr>
          <p:cNvSpPr>
            <a:spLocks/>
          </p:cNvSpPr>
          <p:nvPr/>
        </p:nvSpPr>
        <p:spPr bwMode="auto">
          <a:xfrm>
            <a:off x="7124701" y="5314950"/>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1" name="Freeform 424">
            <a:extLst>
              <a:ext uri="{FF2B5EF4-FFF2-40B4-BE49-F238E27FC236}">
                <a16:creationId xmlns:a16="http://schemas.microsoft.com/office/drawing/2014/main" id="{06292D79-7889-40E4-ABAC-ED1892D81F7A}"/>
              </a:ext>
            </a:extLst>
          </p:cNvPr>
          <p:cNvSpPr>
            <a:spLocks/>
          </p:cNvSpPr>
          <p:nvPr/>
        </p:nvSpPr>
        <p:spPr bwMode="auto">
          <a:xfrm>
            <a:off x="5889625" y="5848351"/>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2" name="Freeform 425">
            <a:extLst>
              <a:ext uri="{FF2B5EF4-FFF2-40B4-BE49-F238E27FC236}">
                <a16:creationId xmlns:a16="http://schemas.microsoft.com/office/drawing/2014/main" id="{9A1C7258-200F-450C-8AC9-F0763DB401D5}"/>
              </a:ext>
            </a:extLst>
          </p:cNvPr>
          <p:cNvSpPr>
            <a:spLocks/>
          </p:cNvSpPr>
          <p:nvPr/>
        </p:nvSpPr>
        <p:spPr bwMode="auto">
          <a:xfrm>
            <a:off x="5353051" y="5308600"/>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3" name="Line 439">
            <a:extLst>
              <a:ext uri="{FF2B5EF4-FFF2-40B4-BE49-F238E27FC236}">
                <a16:creationId xmlns:a16="http://schemas.microsoft.com/office/drawing/2014/main" id="{53AB21BD-46EA-49AE-B773-AF1925164DDB}"/>
              </a:ext>
            </a:extLst>
          </p:cNvPr>
          <p:cNvSpPr>
            <a:spLocks noChangeShapeType="1"/>
          </p:cNvSpPr>
          <p:nvPr/>
        </p:nvSpPr>
        <p:spPr bwMode="auto">
          <a:xfrm rot="-5400000" flipH="1" flipV="1">
            <a:off x="8269288" y="4548188"/>
            <a:ext cx="0" cy="1362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1041" name="Text Box 449">
            <a:extLst>
              <a:ext uri="{FF2B5EF4-FFF2-40B4-BE49-F238E27FC236}">
                <a16:creationId xmlns:a16="http://schemas.microsoft.com/office/drawing/2014/main" id="{3887272B-1E1C-4D61-BCE7-45BBEA953DF2}"/>
              </a:ext>
            </a:extLst>
          </p:cNvPr>
          <p:cNvSpPr txBox="1">
            <a:spLocks noChangeArrowheads="1"/>
          </p:cNvSpPr>
          <p:nvPr/>
        </p:nvSpPr>
        <p:spPr bwMode="auto">
          <a:xfrm>
            <a:off x="3586164" y="4470401"/>
            <a:ext cx="140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rPr>
              <a:t>1. initiate call</a:t>
            </a:r>
            <a:endParaRPr lang="en-US" altLang="en-US" sz="2400">
              <a:solidFill>
                <a:srgbClr val="CC0000"/>
              </a:solidFill>
            </a:endParaRPr>
          </a:p>
        </p:txBody>
      </p:sp>
      <p:sp>
        <p:nvSpPr>
          <p:cNvPr id="111043" name="Freeform 451">
            <a:extLst>
              <a:ext uri="{FF2B5EF4-FFF2-40B4-BE49-F238E27FC236}">
                <a16:creationId xmlns:a16="http://schemas.microsoft.com/office/drawing/2014/main" id="{02FF9828-4D2F-4DD2-B44B-5F52BE40BBAE}"/>
              </a:ext>
            </a:extLst>
          </p:cNvPr>
          <p:cNvSpPr>
            <a:spLocks/>
          </p:cNvSpPr>
          <p:nvPr/>
        </p:nvSpPr>
        <p:spPr bwMode="auto">
          <a:xfrm>
            <a:off x="3581401" y="4822826"/>
            <a:ext cx="5305425" cy="862013"/>
          </a:xfrm>
          <a:custGeom>
            <a:avLst/>
            <a:gdLst>
              <a:gd name="T0" fmla="*/ 0 w 3342"/>
              <a:gd name="T1" fmla="*/ 0 h 543"/>
              <a:gd name="T2" fmla="*/ 2147483646 w 3342"/>
              <a:gd name="T3" fmla="*/ 2147483646 h 543"/>
              <a:gd name="T4" fmla="*/ 2147483646 w 3342"/>
              <a:gd name="T5" fmla="*/ 2147483646 h 543"/>
              <a:gd name="T6" fmla="*/ 2147483646 w 3342"/>
              <a:gd name="T7" fmla="*/ 2147483646 h 543"/>
              <a:gd name="T8" fmla="*/ 2147483646 w 3342"/>
              <a:gd name="T9" fmla="*/ 2147483646 h 543"/>
              <a:gd name="T10" fmla="*/ 2147483646 w 3342"/>
              <a:gd name="T11" fmla="*/ 2147483646 h 543"/>
              <a:gd name="T12" fmla="*/ 2147483646 w 3342"/>
              <a:gd name="T13" fmla="*/ 2147483646 h 543"/>
              <a:gd name="T14" fmla="*/ 2147483646 w 334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 name="T24" fmla="*/ 0 w 3342"/>
              <a:gd name="T25" fmla="*/ 0 h 543"/>
              <a:gd name="T26" fmla="*/ 3342 w 334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044" name="Text Box 452">
            <a:extLst>
              <a:ext uri="{FF2B5EF4-FFF2-40B4-BE49-F238E27FC236}">
                <a16:creationId xmlns:a16="http://schemas.microsoft.com/office/drawing/2014/main" id="{FE3A01F5-6C5D-4F59-BB96-8D2810916FB2}"/>
              </a:ext>
            </a:extLst>
          </p:cNvPr>
          <p:cNvSpPr txBox="1">
            <a:spLocks noChangeArrowheads="1"/>
          </p:cNvSpPr>
          <p:nvPr/>
        </p:nvSpPr>
        <p:spPr bwMode="auto">
          <a:xfrm>
            <a:off x="7258051" y="4537076"/>
            <a:ext cx="160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rPr>
              <a:t>2. incoming call</a:t>
            </a:r>
            <a:endParaRPr lang="en-US" altLang="en-US" sz="2400">
              <a:solidFill>
                <a:srgbClr val="CC0000"/>
              </a:solidFill>
            </a:endParaRPr>
          </a:p>
        </p:txBody>
      </p:sp>
      <p:sp>
        <p:nvSpPr>
          <p:cNvPr id="111045" name="Text Box 453">
            <a:extLst>
              <a:ext uri="{FF2B5EF4-FFF2-40B4-BE49-F238E27FC236}">
                <a16:creationId xmlns:a16="http://schemas.microsoft.com/office/drawing/2014/main" id="{7A3BCA94-BDB3-44F4-845F-6D8EA291FED8}"/>
              </a:ext>
            </a:extLst>
          </p:cNvPr>
          <p:cNvSpPr txBox="1">
            <a:spLocks noChangeArrowheads="1"/>
          </p:cNvSpPr>
          <p:nvPr/>
        </p:nvSpPr>
        <p:spPr bwMode="auto">
          <a:xfrm>
            <a:off x="7423150" y="4203701"/>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rPr>
              <a:t>3. accept call</a:t>
            </a:r>
            <a:endParaRPr lang="en-US" altLang="en-US" sz="2400">
              <a:solidFill>
                <a:srgbClr val="CC0000"/>
              </a:solidFill>
            </a:endParaRPr>
          </a:p>
        </p:txBody>
      </p:sp>
      <p:sp>
        <p:nvSpPr>
          <p:cNvPr id="111046" name="Freeform 454">
            <a:extLst>
              <a:ext uri="{FF2B5EF4-FFF2-40B4-BE49-F238E27FC236}">
                <a16:creationId xmlns:a16="http://schemas.microsoft.com/office/drawing/2014/main" id="{C577F2E7-AD5B-409E-8AF6-DEDE9E9927C6}"/>
              </a:ext>
            </a:extLst>
          </p:cNvPr>
          <p:cNvSpPr>
            <a:spLocks/>
          </p:cNvSpPr>
          <p:nvPr/>
        </p:nvSpPr>
        <p:spPr bwMode="auto">
          <a:xfrm>
            <a:off x="3697289" y="4470400"/>
            <a:ext cx="5057775" cy="1123950"/>
          </a:xfrm>
          <a:custGeom>
            <a:avLst/>
            <a:gdLst>
              <a:gd name="T0" fmla="*/ 0 w 3186"/>
              <a:gd name="T1" fmla="*/ 2147483646 h 708"/>
              <a:gd name="T2" fmla="*/ 0 w 3186"/>
              <a:gd name="T3" fmla="*/ 2147483646 h 708"/>
              <a:gd name="T4" fmla="*/ 2147483646 w 3186"/>
              <a:gd name="T5" fmla="*/ 2147483646 h 708"/>
              <a:gd name="T6" fmla="*/ 2147483646 w 3186"/>
              <a:gd name="T7" fmla="*/ 2147483646 h 708"/>
              <a:gd name="T8" fmla="*/ 2147483646 w 3186"/>
              <a:gd name="T9" fmla="*/ 2147483646 h 708"/>
              <a:gd name="T10" fmla="*/ 2147483646 w 3186"/>
              <a:gd name="T11" fmla="*/ 2147483646 h 708"/>
              <a:gd name="T12" fmla="*/ 2147483646 w 3186"/>
              <a:gd name="T13" fmla="*/ 2147483646 h 708"/>
              <a:gd name="T14" fmla="*/ 2147483646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 name="T24" fmla="*/ 0 w 3186"/>
              <a:gd name="T25" fmla="*/ 0 h 708"/>
              <a:gd name="T26" fmla="*/ 3186 w 3186"/>
              <a:gd name="T27" fmla="*/ 708 h 7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a:solidFill>
              <a:srgbClr val="CC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047" name="Text Box 455">
            <a:extLst>
              <a:ext uri="{FF2B5EF4-FFF2-40B4-BE49-F238E27FC236}">
                <a16:creationId xmlns:a16="http://schemas.microsoft.com/office/drawing/2014/main" id="{331182F3-A614-479B-9158-AA915929F9E5}"/>
              </a:ext>
            </a:extLst>
          </p:cNvPr>
          <p:cNvSpPr txBox="1">
            <a:spLocks noChangeArrowheads="1"/>
          </p:cNvSpPr>
          <p:nvPr/>
        </p:nvSpPr>
        <p:spPr bwMode="auto">
          <a:xfrm>
            <a:off x="3536950" y="4184651"/>
            <a:ext cx="173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rPr>
              <a:t>4. call connected</a:t>
            </a:r>
            <a:endParaRPr lang="en-US" altLang="en-US" sz="2400">
              <a:solidFill>
                <a:srgbClr val="CC0000"/>
              </a:solidFill>
            </a:endParaRPr>
          </a:p>
        </p:txBody>
      </p:sp>
      <p:sp>
        <p:nvSpPr>
          <p:cNvPr id="111048" name="Text Box 456">
            <a:extLst>
              <a:ext uri="{FF2B5EF4-FFF2-40B4-BE49-F238E27FC236}">
                <a16:creationId xmlns:a16="http://schemas.microsoft.com/office/drawing/2014/main" id="{F6EAEB58-0CD9-4A96-9AF7-0C7B60B73576}"/>
              </a:ext>
            </a:extLst>
          </p:cNvPr>
          <p:cNvSpPr txBox="1">
            <a:spLocks noChangeArrowheads="1"/>
          </p:cNvSpPr>
          <p:nvPr/>
        </p:nvSpPr>
        <p:spPr bwMode="auto">
          <a:xfrm>
            <a:off x="3608388" y="3879851"/>
            <a:ext cx="18970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000099"/>
                </a:solidFill>
              </a:rPr>
              <a:t>5. data flow begins</a:t>
            </a:r>
            <a:endParaRPr lang="en-US" altLang="en-US" sz="2400">
              <a:solidFill>
                <a:srgbClr val="000099"/>
              </a:solidFill>
            </a:endParaRPr>
          </a:p>
        </p:txBody>
      </p:sp>
      <p:sp>
        <p:nvSpPr>
          <p:cNvPr id="111049" name="Text Box 457">
            <a:extLst>
              <a:ext uri="{FF2B5EF4-FFF2-40B4-BE49-F238E27FC236}">
                <a16:creationId xmlns:a16="http://schemas.microsoft.com/office/drawing/2014/main" id="{F899CCA0-AFA3-4BBF-8523-74C0F111F550}"/>
              </a:ext>
            </a:extLst>
          </p:cNvPr>
          <p:cNvSpPr txBox="1">
            <a:spLocks noChangeArrowheads="1"/>
          </p:cNvSpPr>
          <p:nvPr/>
        </p:nvSpPr>
        <p:spPr bwMode="auto">
          <a:xfrm>
            <a:off x="7264400" y="3832226"/>
            <a:ext cx="15319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000099"/>
                </a:solidFill>
              </a:rPr>
              <a:t>6. receive data</a:t>
            </a:r>
            <a:endParaRPr lang="en-US" altLang="en-US" sz="2400">
              <a:solidFill>
                <a:srgbClr val="000099"/>
              </a:solidFill>
            </a:endParaRPr>
          </a:p>
        </p:txBody>
      </p:sp>
      <p:sp>
        <p:nvSpPr>
          <p:cNvPr id="111050" name="Freeform 458">
            <a:extLst>
              <a:ext uri="{FF2B5EF4-FFF2-40B4-BE49-F238E27FC236}">
                <a16:creationId xmlns:a16="http://schemas.microsoft.com/office/drawing/2014/main" id="{BEF89D7C-5B44-4C81-B9B2-59F4FD9FB486}"/>
              </a:ext>
            </a:extLst>
          </p:cNvPr>
          <p:cNvSpPr>
            <a:spLocks/>
          </p:cNvSpPr>
          <p:nvPr/>
        </p:nvSpPr>
        <p:spPr bwMode="auto">
          <a:xfrm>
            <a:off x="3752850" y="4146551"/>
            <a:ext cx="4895850" cy="1343025"/>
          </a:xfrm>
          <a:custGeom>
            <a:avLst/>
            <a:gdLst>
              <a:gd name="T0" fmla="*/ 0 w 3084"/>
              <a:gd name="T1" fmla="*/ 2147483646 h 846"/>
              <a:gd name="T2" fmla="*/ 0 w 3084"/>
              <a:gd name="T3" fmla="*/ 2147483646 h 846"/>
              <a:gd name="T4" fmla="*/ 2147483646 w 3084"/>
              <a:gd name="T5" fmla="*/ 2147483646 h 846"/>
              <a:gd name="T6" fmla="*/ 2147483646 w 3084"/>
              <a:gd name="T7" fmla="*/ 2147483646 h 846"/>
              <a:gd name="T8" fmla="*/ 2147483646 w 3084"/>
              <a:gd name="T9" fmla="*/ 2147483646 h 846"/>
              <a:gd name="T10" fmla="*/ 2147483646 w 3084"/>
              <a:gd name="T11" fmla="*/ 2147483646 h 846"/>
              <a:gd name="T12" fmla="*/ 2147483646 w 3084"/>
              <a:gd name="T13" fmla="*/ 2147483646 h 846"/>
              <a:gd name="T14" fmla="*/ 2147483646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 name="T24" fmla="*/ 0 w 3084"/>
              <a:gd name="T25" fmla="*/ 0 h 846"/>
              <a:gd name="T26" fmla="*/ 3084 w 3084"/>
              <a:gd name="T27" fmla="*/ 846 h 8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1533" name="Group 668">
            <a:extLst>
              <a:ext uri="{FF2B5EF4-FFF2-40B4-BE49-F238E27FC236}">
                <a16:creationId xmlns:a16="http://schemas.microsoft.com/office/drawing/2014/main" id="{38FCF54E-34E1-40D5-BDB6-3C57F1E5A815}"/>
              </a:ext>
            </a:extLst>
          </p:cNvPr>
          <p:cNvGrpSpPr>
            <a:grpSpLocks/>
          </p:cNvGrpSpPr>
          <p:nvPr/>
        </p:nvGrpSpPr>
        <p:grpSpPr bwMode="auto">
          <a:xfrm>
            <a:off x="1524000" y="3627439"/>
            <a:ext cx="2039938" cy="2427287"/>
            <a:chOff x="0" y="2285"/>
            <a:chExt cx="1285" cy="1529"/>
          </a:xfrm>
        </p:grpSpPr>
        <p:sp>
          <p:nvSpPr>
            <p:cNvPr id="21561" name="Freeform 551">
              <a:extLst>
                <a:ext uri="{FF2B5EF4-FFF2-40B4-BE49-F238E27FC236}">
                  <a16:creationId xmlns:a16="http://schemas.microsoft.com/office/drawing/2014/main" id="{D416FE02-5BED-4124-B105-0852863B6498}"/>
                </a:ext>
              </a:extLst>
            </p:cNvPr>
            <p:cNvSpPr>
              <a:spLocks/>
            </p:cNvSpPr>
            <p:nvPr/>
          </p:nvSpPr>
          <p:spPr bwMode="auto">
            <a:xfrm>
              <a:off x="211" y="2297"/>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 name="T21" fmla="*/ 0 w 990"/>
                <a:gd name="T22" fmla="*/ 0 h 1124"/>
                <a:gd name="T23" fmla="*/ 990 w 990"/>
                <a:gd name="T24" fmla="*/ 1124 h 1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21562" name="Rectangle 403">
              <a:extLst>
                <a:ext uri="{FF2B5EF4-FFF2-40B4-BE49-F238E27FC236}">
                  <a16:creationId xmlns:a16="http://schemas.microsoft.com/office/drawing/2014/main" id="{4F8739C0-6BF1-4EF7-BB09-41051FE13F2D}"/>
                </a:ext>
              </a:extLst>
            </p:cNvPr>
            <p:cNvSpPr>
              <a:spLocks noChangeArrowheads="1"/>
            </p:cNvSpPr>
            <p:nvPr/>
          </p:nvSpPr>
          <p:spPr bwMode="auto">
            <a:xfrm>
              <a:off x="415" y="2285"/>
              <a:ext cx="820" cy="94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1563" name="Rectangle 404">
              <a:extLst>
                <a:ext uri="{FF2B5EF4-FFF2-40B4-BE49-F238E27FC236}">
                  <a16:creationId xmlns:a16="http://schemas.microsoft.com/office/drawing/2014/main" id="{ACA8FF88-B63A-4749-AE52-CEDBE1E0F160}"/>
                </a:ext>
              </a:extLst>
            </p:cNvPr>
            <p:cNvSpPr>
              <a:spLocks noChangeArrowheads="1"/>
            </p:cNvSpPr>
            <p:nvPr/>
          </p:nvSpPr>
          <p:spPr bwMode="auto">
            <a:xfrm>
              <a:off x="375" y="2314"/>
              <a:ext cx="837" cy="975"/>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1564" name="Rectangle 405">
              <a:extLst>
                <a:ext uri="{FF2B5EF4-FFF2-40B4-BE49-F238E27FC236}">
                  <a16:creationId xmlns:a16="http://schemas.microsoft.com/office/drawing/2014/main" id="{24F0D99C-0C96-4271-8ECD-317EC8D7CBAE}"/>
                </a:ext>
              </a:extLst>
            </p:cNvPr>
            <p:cNvSpPr>
              <a:spLocks noChangeArrowheads="1"/>
            </p:cNvSpPr>
            <p:nvPr/>
          </p:nvSpPr>
          <p:spPr bwMode="auto">
            <a:xfrm>
              <a:off x="379" y="2716"/>
              <a:ext cx="831" cy="19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1565" name="Text Box 406">
              <a:extLst>
                <a:ext uri="{FF2B5EF4-FFF2-40B4-BE49-F238E27FC236}">
                  <a16:creationId xmlns:a16="http://schemas.microsoft.com/office/drawing/2014/main" id="{02999EA1-F379-4E24-8623-60D07BF57047}"/>
                </a:ext>
              </a:extLst>
            </p:cNvPr>
            <p:cNvSpPr txBox="1">
              <a:spLocks noChangeArrowheads="1"/>
            </p:cNvSpPr>
            <p:nvPr/>
          </p:nvSpPr>
          <p:spPr bwMode="auto">
            <a:xfrm>
              <a:off x="298" y="2292"/>
              <a:ext cx="98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latin typeface="Arial" panose="020B0604020202020204" pitchFamily="34" charset="0"/>
                </a:rPr>
                <a:t>application</a:t>
              </a:r>
            </a:p>
            <a:p>
              <a:pPr algn="ctr">
                <a:lnSpc>
                  <a:spcPct val="100000"/>
                </a:lnSpc>
                <a:spcBef>
                  <a:spcPct val="0"/>
                </a:spcBef>
                <a:buClrTx/>
                <a:buSzTx/>
                <a:buFontTx/>
                <a:buNone/>
              </a:pPr>
              <a:r>
                <a:rPr lang="en-US" altLang="en-US" sz="2000">
                  <a:latin typeface="Arial" panose="020B0604020202020204" pitchFamily="34" charset="0"/>
                </a:rPr>
                <a:t>transport</a:t>
              </a:r>
            </a:p>
            <a:p>
              <a:pPr algn="ctr">
                <a:lnSpc>
                  <a:spcPct val="100000"/>
                </a:lnSpc>
                <a:spcBef>
                  <a:spcPct val="0"/>
                </a:spcBef>
                <a:buClrTx/>
                <a:buSzTx/>
                <a:buFontTx/>
                <a:buNone/>
              </a:pPr>
              <a:r>
                <a:rPr lang="en-US" altLang="en-US" sz="2000">
                  <a:solidFill>
                    <a:schemeClr val="bg1"/>
                  </a:solidFill>
                  <a:latin typeface="Arial" panose="020B0604020202020204" pitchFamily="34" charset="0"/>
                </a:rPr>
                <a:t>network</a:t>
              </a:r>
              <a:endParaRPr lang="en-US" altLang="en-US" sz="2000">
                <a:latin typeface="Arial" panose="020B0604020202020204" pitchFamily="34" charset="0"/>
              </a:endParaRPr>
            </a:p>
            <a:p>
              <a:pPr algn="ctr">
                <a:lnSpc>
                  <a:spcPct val="100000"/>
                </a:lnSpc>
                <a:spcBef>
                  <a:spcPct val="0"/>
                </a:spcBef>
                <a:buClrTx/>
                <a:buSzTx/>
                <a:buFontTx/>
                <a:buNone/>
              </a:pPr>
              <a:r>
                <a:rPr lang="en-US" altLang="en-US" sz="2000">
                  <a:latin typeface="Arial" panose="020B0604020202020204" pitchFamily="34" charset="0"/>
                </a:rPr>
                <a:t>data link</a:t>
              </a:r>
            </a:p>
            <a:p>
              <a:pPr algn="ctr">
                <a:lnSpc>
                  <a:spcPct val="100000"/>
                </a:lnSpc>
                <a:spcBef>
                  <a:spcPct val="0"/>
                </a:spcBef>
                <a:buClrTx/>
                <a:buSzTx/>
                <a:buFontTx/>
                <a:buNone/>
              </a:pPr>
              <a:r>
                <a:rPr lang="en-US" altLang="en-US" sz="2000">
                  <a:latin typeface="Arial" panose="020B0604020202020204" pitchFamily="34" charset="0"/>
                </a:rPr>
                <a:t>physical</a:t>
              </a:r>
            </a:p>
          </p:txBody>
        </p:sp>
        <p:sp>
          <p:nvSpPr>
            <p:cNvPr id="21566" name="Line 533">
              <a:extLst>
                <a:ext uri="{FF2B5EF4-FFF2-40B4-BE49-F238E27FC236}">
                  <a16:creationId xmlns:a16="http://schemas.microsoft.com/office/drawing/2014/main" id="{F257A4FA-525C-44D1-8106-E3284E66BDD5}"/>
                </a:ext>
              </a:extLst>
            </p:cNvPr>
            <p:cNvSpPr>
              <a:spLocks noChangeShapeType="1"/>
            </p:cNvSpPr>
            <p:nvPr/>
          </p:nvSpPr>
          <p:spPr bwMode="auto">
            <a:xfrm>
              <a:off x="374" y="2714"/>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67" name="Line 534">
              <a:extLst>
                <a:ext uri="{FF2B5EF4-FFF2-40B4-BE49-F238E27FC236}">
                  <a16:creationId xmlns:a16="http://schemas.microsoft.com/office/drawing/2014/main" id="{2432041B-C223-44F4-8974-FAF752BB325B}"/>
                </a:ext>
              </a:extLst>
            </p:cNvPr>
            <p:cNvSpPr>
              <a:spLocks noChangeShapeType="1"/>
            </p:cNvSpPr>
            <p:nvPr/>
          </p:nvSpPr>
          <p:spPr bwMode="auto">
            <a:xfrm>
              <a:off x="374" y="2908"/>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68" name="Line 535">
              <a:extLst>
                <a:ext uri="{FF2B5EF4-FFF2-40B4-BE49-F238E27FC236}">
                  <a16:creationId xmlns:a16="http://schemas.microsoft.com/office/drawing/2014/main" id="{1F636922-1613-4F85-B39A-7BAFA2B18A44}"/>
                </a:ext>
              </a:extLst>
            </p:cNvPr>
            <p:cNvSpPr>
              <a:spLocks noChangeShapeType="1"/>
            </p:cNvSpPr>
            <p:nvPr/>
          </p:nvSpPr>
          <p:spPr bwMode="auto">
            <a:xfrm>
              <a:off x="372" y="3092"/>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69" name="Line 536">
              <a:extLst>
                <a:ext uri="{FF2B5EF4-FFF2-40B4-BE49-F238E27FC236}">
                  <a16:creationId xmlns:a16="http://schemas.microsoft.com/office/drawing/2014/main" id="{A6276654-924E-41DF-942D-4BDFC85512E2}"/>
                </a:ext>
              </a:extLst>
            </p:cNvPr>
            <p:cNvSpPr>
              <a:spLocks noChangeShapeType="1"/>
            </p:cNvSpPr>
            <p:nvPr/>
          </p:nvSpPr>
          <p:spPr bwMode="auto">
            <a:xfrm>
              <a:off x="374" y="2520"/>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1570" name="Group 548">
              <a:extLst>
                <a:ext uri="{FF2B5EF4-FFF2-40B4-BE49-F238E27FC236}">
                  <a16:creationId xmlns:a16="http://schemas.microsoft.com/office/drawing/2014/main" id="{A658DF32-F155-4D35-8414-137FA7EB4601}"/>
                </a:ext>
              </a:extLst>
            </p:cNvPr>
            <p:cNvGrpSpPr>
              <a:grpSpLocks/>
            </p:cNvGrpSpPr>
            <p:nvPr/>
          </p:nvGrpSpPr>
          <p:grpSpPr bwMode="auto">
            <a:xfrm>
              <a:off x="0" y="3341"/>
              <a:ext cx="454" cy="473"/>
              <a:chOff x="-44" y="1473"/>
              <a:chExt cx="981" cy="1105"/>
            </a:xfrm>
          </p:grpSpPr>
          <p:pic>
            <p:nvPicPr>
              <p:cNvPr id="21571" name="Picture 549" descr="desktop_computer_stylized_medium">
                <a:extLst>
                  <a:ext uri="{FF2B5EF4-FFF2-40B4-BE49-F238E27FC236}">
                    <a16:creationId xmlns:a16="http://schemas.microsoft.com/office/drawing/2014/main" id="{E9CC1775-8EFA-4043-B7D7-9FDB723B2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72" name="Freeform 550">
                <a:extLst>
                  <a:ext uri="{FF2B5EF4-FFF2-40B4-BE49-F238E27FC236}">
                    <a16:creationId xmlns:a16="http://schemas.microsoft.com/office/drawing/2014/main" id="{995BF5E7-09C9-460C-9759-BF6AC8361BAB}"/>
                  </a:ext>
                </a:extLst>
              </p:cNvPr>
              <p:cNvSpPr>
                <a:spLocks/>
              </p:cNvSpPr>
              <p:nvPr/>
            </p:nvSpPr>
            <p:spPr bwMode="auto">
              <a:xfrm flipH="1">
                <a:off x="374" y="1579"/>
                <a:ext cx="477" cy="506"/>
              </a:xfrm>
              <a:custGeom>
                <a:avLst/>
                <a:gdLst>
                  <a:gd name="T0" fmla="*/ 0 w 356"/>
                  <a:gd name="T1" fmla="*/ 0 h 368"/>
                  <a:gd name="T2" fmla="*/ 809087 w 356"/>
                  <a:gd name="T3" fmla="*/ 76608 h 368"/>
                  <a:gd name="T4" fmla="*/ 959808 w 356"/>
                  <a:gd name="T5" fmla="*/ 1596595 h 368"/>
                  <a:gd name="T6" fmla="*/ 211528 w 356"/>
                  <a:gd name="T7" fmla="*/ 19967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grpSp>
        <p:nvGrpSpPr>
          <p:cNvPr id="21534" name="Group 556">
            <a:extLst>
              <a:ext uri="{FF2B5EF4-FFF2-40B4-BE49-F238E27FC236}">
                <a16:creationId xmlns:a16="http://schemas.microsoft.com/office/drawing/2014/main" id="{09941B70-C317-4CA3-8764-592084032237}"/>
              </a:ext>
            </a:extLst>
          </p:cNvPr>
          <p:cNvGrpSpPr>
            <a:grpSpLocks/>
          </p:cNvGrpSpPr>
          <p:nvPr/>
        </p:nvGrpSpPr>
        <p:grpSpPr bwMode="auto">
          <a:xfrm>
            <a:off x="6003926" y="4721225"/>
            <a:ext cx="600075" cy="287338"/>
            <a:chOff x="4396" y="1245"/>
            <a:chExt cx="672" cy="248"/>
          </a:xfrm>
        </p:grpSpPr>
        <p:sp>
          <p:nvSpPr>
            <p:cNvPr id="21553" name="Oval 407">
              <a:extLst>
                <a:ext uri="{FF2B5EF4-FFF2-40B4-BE49-F238E27FC236}">
                  <a16:creationId xmlns:a16="http://schemas.microsoft.com/office/drawing/2014/main" id="{32B6F72C-61BB-47B2-80AA-D27855ABD704}"/>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54" name="Rectangle 410">
              <a:extLst>
                <a:ext uri="{FF2B5EF4-FFF2-40B4-BE49-F238E27FC236}">
                  <a16:creationId xmlns:a16="http://schemas.microsoft.com/office/drawing/2014/main" id="{91961977-E9D1-4F13-BB3E-F90759960947}"/>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55" name="Oval 411">
              <a:extLst>
                <a:ext uri="{FF2B5EF4-FFF2-40B4-BE49-F238E27FC236}">
                  <a16:creationId xmlns:a16="http://schemas.microsoft.com/office/drawing/2014/main" id="{F83018DB-3286-426F-BA48-4B71EB8D750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1556" name="Group 560">
              <a:extLst>
                <a:ext uri="{FF2B5EF4-FFF2-40B4-BE49-F238E27FC236}">
                  <a16:creationId xmlns:a16="http://schemas.microsoft.com/office/drawing/2014/main" id="{9A92D058-E290-47B6-A412-D208A1980EA1}"/>
                </a:ext>
              </a:extLst>
            </p:cNvPr>
            <p:cNvGrpSpPr>
              <a:grpSpLocks/>
            </p:cNvGrpSpPr>
            <p:nvPr/>
          </p:nvGrpSpPr>
          <p:grpSpPr bwMode="auto">
            <a:xfrm>
              <a:off x="4530" y="1287"/>
              <a:ext cx="377" cy="75"/>
              <a:chOff x="2468" y="1332"/>
              <a:chExt cx="310" cy="60"/>
            </a:xfrm>
          </p:grpSpPr>
          <p:sp>
            <p:nvSpPr>
              <p:cNvPr id="21559" name="Freeform 561">
                <a:extLst>
                  <a:ext uri="{FF2B5EF4-FFF2-40B4-BE49-F238E27FC236}">
                    <a16:creationId xmlns:a16="http://schemas.microsoft.com/office/drawing/2014/main" id="{159CCF25-1CBC-4F94-9414-674AC8BEF9A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60" name="Freeform 562">
                <a:extLst>
                  <a:ext uri="{FF2B5EF4-FFF2-40B4-BE49-F238E27FC236}">
                    <a16:creationId xmlns:a16="http://schemas.microsoft.com/office/drawing/2014/main" id="{047C32D8-9CE8-4810-8280-41E30D99288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557" name="Line 563">
              <a:extLst>
                <a:ext uri="{FF2B5EF4-FFF2-40B4-BE49-F238E27FC236}">
                  <a16:creationId xmlns:a16="http://schemas.microsoft.com/office/drawing/2014/main" id="{08740188-24B5-494F-B2AB-653410B8527F}"/>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8" name="Line 564">
              <a:extLst>
                <a:ext uri="{FF2B5EF4-FFF2-40B4-BE49-F238E27FC236}">
                  <a16:creationId xmlns:a16="http://schemas.microsoft.com/office/drawing/2014/main" id="{774C0818-D235-48FD-83A0-0AFACD212A5D}"/>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35" name="Group 565">
            <a:extLst>
              <a:ext uri="{FF2B5EF4-FFF2-40B4-BE49-F238E27FC236}">
                <a16:creationId xmlns:a16="http://schemas.microsoft.com/office/drawing/2014/main" id="{05861253-4FD9-4C30-9920-A667F861A354}"/>
              </a:ext>
            </a:extLst>
          </p:cNvPr>
          <p:cNvGrpSpPr>
            <a:grpSpLocks/>
          </p:cNvGrpSpPr>
          <p:nvPr/>
        </p:nvGrpSpPr>
        <p:grpSpPr bwMode="auto">
          <a:xfrm>
            <a:off x="6557964" y="5721350"/>
            <a:ext cx="600075" cy="287338"/>
            <a:chOff x="4396" y="1245"/>
            <a:chExt cx="672" cy="248"/>
          </a:xfrm>
        </p:grpSpPr>
        <p:sp>
          <p:nvSpPr>
            <p:cNvPr id="21545" name="Oval 407">
              <a:extLst>
                <a:ext uri="{FF2B5EF4-FFF2-40B4-BE49-F238E27FC236}">
                  <a16:creationId xmlns:a16="http://schemas.microsoft.com/office/drawing/2014/main" id="{93A0F9E6-0516-4436-A477-50B427483A31}"/>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46" name="Rectangle 410">
              <a:extLst>
                <a:ext uri="{FF2B5EF4-FFF2-40B4-BE49-F238E27FC236}">
                  <a16:creationId xmlns:a16="http://schemas.microsoft.com/office/drawing/2014/main" id="{8A17EC90-EE94-438B-ACAA-75C442DFDDD3}"/>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47" name="Oval 411">
              <a:extLst>
                <a:ext uri="{FF2B5EF4-FFF2-40B4-BE49-F238E27FC236}">
                  <a16:creationId xmlns:a16="http://schemas.microsoft.com/office/drawing/2014/main" id="{EC9C9325-C80F-4D21-A9DD-14B1C4564306}"/>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1548" name="Group 569">
              <a:extLst>
                <a:ext uri="{FF2B5EF4-FFF2-40B4-BE49-F238E27FC236}">
                  <a16:creationId xmlns:a16="http://schemas.microsoft.com/office/drawing/2014/main" id="{456266DA-3C20-4C40-A852-3E90A7310BB8}"/>
                </a:ext>
              </a:extLst>
            </p:cNvPr>
            <p:cNvGrpSpPr>
              <a:grpSpLocks/>
            </p:cNvGrpSpPr>
            <p:nvPr/>
          </p:nvGrpSpPr>
          <p:grpSpPr bwMode="auto">
            <a:xfrm>
              <a:off x="4530" y="1287"/>
              <a:ext cx="377" cy="75"/>
              <a:chOff x="2468" y="1332"/>
              <a:chExt cx="310" cy="60"/>
            </a:xfrm>
          </p:grpSpPr>
          <p:sp>
            <p:nvSpPr>
              <p:cNvPr id="21551" name="Freeform 570">
                <a:extLst>
                  <a:ext uri="{FF2B5EF4-FFF2-40B4-BE49-F238E27FC236}">
                    <a16:creationId xmlns:a16="http://schemas.microsoft.com/office/drawing/2014/main" id="{9174D7EE-0B48-42DB-A0D7-D8D75DAEEF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52" name="Freeform 571">
                <a:extLst>
                  <a:ext uri="{FF2B5EF4-FFF2-40B4-BE49-F238E27FC236}">
                    <a16:creationId xmlns:a16="http://schemas.microsoft.com/office/drawing/2014/main" id="{B9964491-DC78-4BCD-B1DE-3C2E63B5E8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549" name="Line 572">
              <a:extLst>
                <a:ext uri="{FF2B5EF4-FFF2-40B4-BE49-F238E27FC236}">
                  <a16:creationId xmlns:a16="http://schemas.microsoft.com/office/drawing/2014/main" id="{0B9ACDF1-711A-451A-93A3-522391ABE116}"/>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0" name="Line 573">
              <a:extLst>
                <a:ext uri="{FF2B5EF4-FFF2-40B4-BE49-F238E27FC236}">
                  <a16:creationId xmlns:a16="http://schemas.microsoft.com/office/drawing/2014/main" id="{6C987F90-2B41-4327-A85B-6D4B56B4FDF9}"/>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36" name="Group 574">
            <a:extLst>
              <a:ext uri="{FF2B5EF4-FFF2-40B4-BE49-F238E27FC236}">
                <a16:creationId xmlns:a16="http://schemas.microsoft.com/office/drawing/2014/main" id="{405F40DC-DB17-436D-92F3-34450F55B816}"/>
              </a:ext>
            </a:extLst>
          </p:cNvPr>
          <p:cNvGrpSpPr>
            <a:grpSpLocks/>
          </p:cNvGrpSpPr>
          <p:nvPr/>
        </p:nvGrpSpPr>
        <p:grpSpPr bwMode="auto">
          <a:xfrm>
            <a:off x="5338764" y="5673725"/>
            <a:ext cx="600075" cy="287338"/>
            <a:chOff x="4396" y="1245"/>
            <a:chExt cx="672" cy="248"/>
          </a:xfrm>
        </p:grpSpPr>
        <p:sp>
          <p:nvSpPr>
            <p:cNvPr id="21537" name="Oval 407">
              <a:extLst>
                <a:ext uri="{FF2B5EF4-FFF2-40B4-BE49-F238E27FC236}">
                  <a16:creationId xmlns:a16="http://schemas.microsoft.com/office/drawing/2014/main" id="{47D4BC3B-365C-4080-93CA-4E0D45289C52}"/>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38" name="Rectangle 410">
              <a:extLst>
                <a:ext uri="{FF2B5EF4-FFF2-40B4-BE49-F238E27FC236}">
                  <a16:creationId xmlns:a16="http://schemas.microsoft.com/office/drawing/2014/main" id="{E4ACE713-C3AD-46C8-96D8-A938EAB0CE89}"/>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1539" name="Oval 411">
              <a:extLst>
                <a:ext uri="{FF2B5EF4-FFF2-40B4-BE49-F238E27FC236}">
                  <a16:creationId xmlns:a16="http://schemas.microsoft.com/office/drawing/2014/main" id="{65C4469E-5694-419E-B39D-79967B162BA8}"/>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1540" name="Group 578">
              <a:extLst>
                <a:ext uri="{FF2B5EF4-FFF2-40B4-BE49-F238E27FC236}">
                  <a16:creationId xmlns:a16="http://schemas.microsoft.com/office/drawing/2014/main" id="{6BA0478A-93C8-4969-B97C-01ED8E551FE4}"/>
                </a:ext>
              </a:extLst>
            </p:cNvPr>
            <p:cNvGrpSpPr>
              <a:grpSpLocks/>
            </p:cNvGrpSpPr>
            <p:nvPr/>
          </p:nvGrpSpPr>
          <p:grpSpPr bwMode="auto">
            <a:xfrm>
              <a:off x="4530" y="1287"/>
              <a:ext cx="377" cy="75"/>
              <a:chOff x="2468" y="1332"/>
              <a:chExt cx="310" cy="60"/>
            </a:xfrm>
          </p:grpSpPr>
          <p:sp>
            <p:nvSpPr>
              <p:cNvPr id="21543" name="Freeform 579">
                <a:extLst>
                  <a:ext uri="{FF2B5EF4-FFF2-40B4-BE49-F238E27FC236}">
                    <a16:creationId xmlns:a16="http://schemas.microsoft.com/office/drawing/2014/main" id="{55591814-1A69-4C09-A857-19B6D0643B0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44" name="Freeform 580">
                <a:extLst>
                  <a:ext uri="{FF2B5EF4-FFF2-40B4-BE49-F238E27FC236}">
                    <a16:creationId xmlns:a16="http://schemas.microsoft.com/office/drawing/2014/main" id="{B77BB96B-5B96-4FF7-86CB-32A0BFECEA0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541" name="Line 581">
              <a:extLst>
                <a:ext uri="{FF2B5EF4-FFF2-40B4-BE49-F238E27FC236}">
                  <a16:creationId xmlns:a16="http://schemas.microsoft.com/office/drawing/2014/main" id="{62FE835B-FD25-4696-AB98-C90E4F66AFDA}"/>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2" name="Line 582">
              <a:extLst>
                <a:ext uri="{FF2B5EF4-FFF2-40B4-BE49-F238E27FC236}">
                  <a16:creationId xmlns:a16="http://schemas.microsoft.com/office/drawing/2014/main" id="{8773CDD1-58FB-402E-8D7C-B5F405F2ACFB}"/>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0980317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041"/>
                                        </p:tgtEl>
                                        <p:attrNameLst>
                                          <p:attrName>style.visibility</p:attrName>
                                        </p:attrNameLst>
                                      </p:cBhvr>
                                      <p:to>
                                        <p:strVal val="visible"/>
                                      </p:to>
                                    </p:set>
                                    <p:animEffect transition="in" filter="dissolve">
                                      <p:cBhvr>
                                        <p:cTn id="7" dur="500"/>
                                        <p:tgtEl>
                                          <p:spTgt spid="11104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1043"/>
                                        </p:tgtEl>
                                        <p:attrNameLst>
                                          <p:attrName>style.visibility</p:attrName>
                                        </p:attrNameLst>
                                      </p:cBhvr>
                                      <p:to>
                                        <p:strVal val="visible"/>
                                      </p:to>
                                    </p:set>
                                    <p:animEffect transition="in" filter="wipe(left)">
                                      <p:cBhvr>
                                        <p:cTn id="11" dur="1000"/>
                                        <p:tgtEl>
                                          <p:spTgt spid="111043"/>
                                        </p:tgtEl>
                                      </p:cBhvr>
                                    </p:animEffect>
                                  </p:childTnLst>
                                </p:cTn>
                              </p:par>
                            </p:childTnLst>
                          </p:cTn>
                        </p:par>
                        <p:par>
                          <p:cTn id="12" fill="hold" nodeType="afterGroup">
                            <p:stCondLst>
                              <p:cond delay="1500"/>
                            </p:stCondLst>
                            <p:childTnLst>
                              <p:par>
                                <p:cTn id="13" presetID="9" presetClass="entr" presetSubtype="0" fill="hold" grpId="0" nodeType="afterEffect">
                                  <p:stCondLst>
                                    <p:cond delay="0"/>
                                  </p:stCondLst>
                                  <p:childTnLst>
                                    <p:set>
                                      <p:cBhvr>
                                        <p:cTn id="14" dur="1" fill="hold">
                                          <p:stCondLst>
                                            <p:cond delay="0"/>
                                          </p:stCondLst>
                                        </p:cTn>
                                        <p:tgtEl>
                                          <p:spTgt spid="111044"/>
                                        </p:tgtEl>
                                        <p:attrNameLst>
                                          <p:attrName>style.visibility</p:attrName>
                                        </p:attrNameLst>
                                      </p:cBhvr>
                                      <p:to>
                                        <p:strVal val="visible"/>
                                      </p:to>
                                    </p:set>
                                    <p:animEffect transition="in" filter="dissolve">
                                      <p:cBhvr>
                                        <p:cTn id="15" dur="500"/>
                                        <p:tgtEl>
                                          <p:spTgt spid="11104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1045"/>
                                        </p:tgtEl>
                                        <p:attrNameLst>
                                          <p:attrName>style.visibility</p:attrName>
                                        </p:attrNameLst>
                                      </p:cBhvr>
                                      <p:to>
                                        <p:strVal val="visible"/>
                                      </p:to>
                                    </p:set>
                                    <p:animEffect transition="in" filter="dissolve">
                                      <p:cBhvr>
                                        <p:cTn id="20" dur="500"/>
                                        <p:tgtEl>
                                          <p:spTgt spid="111045"/>
                                        </p:tgtEl>
                                      </p:cBhvr>
                                    </p:animEffect>
                                  </p:childTnLst>
                                </p:cTn>
                              </p:par>
                            </p:childTnLst>
                          </p:cTn>
                        </p:par>
                        <p:par>
                          <p:cTn id="21" fill="hold" nodeType="afterGroup">
                            <p:stCondLst>
                              <p:cond delay="500"/>
                            </p:stCondLst>
                            <p:childTnLst>
                              <p:par>
                                <p:cTn id="22" presetID="22" presetClass="entr" presetSubtype="2" fill="hold" nodeType="afterEffect">
                                  <p:stCondLst>
                                    <p:cond delay="0"/>
                                  </p:stCondLst>
                                  <p:childTnLst>
                                    <p:set>
                                      <p:cBhvr>
                                        <p:cTn id="23" dur="1" fill="hold">
                                          <p:stCondLst>
                                            <p:cond delay="0"/>
                                          </p:stCondLst>
                                        </p:cTn>
                                        <p:tgtEl>
                                          <p:spTgt spid="111046"/>
                                        </p:tgtEl>
                                        <p:attrNameLst>
                                          <p:attrName>style.visibility</p:attrName>
                                        </p:attrNameLst>
                                      </p:cBhvr>
                                      <p:to>
                                        <p:strVal val="visible"/>
                                      </p:to>
                                    </p:set>
                                    <p:animEffect transition="in" filter="wipe(right)">
                                      <p:cBhvr>
                                        <p:cTn id="24" dur="1000"/>
                                        <p:tgtEl>
                                          <p:spTgt spid="111046"/>
                                        </p:tgtEl>
                                      </p:cBhvr>
                                    </p:animEffect>
                                  </p:childTnLst>
                                </p:cTn>
                              </p:par>
                            </p:childTnLst>
                          </p:cTn>
                        </p:par>
                        <p:par>
                          <p:cTn id="25" fill="hold" nodeType="afterGroup">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1047"/>
                                        </p:tgtEl>
                                        <p:attrNameLst>
                                          <p:attrName>style.visibility</p:attrName>
                                        </p:attrNameLst>
                                      </p:cBhvr>
                                      <p:to>
                                        <p:strVal val="visible"/>
                                      </p:to>
                                    </p:set>
                                    <p:animEffect transition="in" filter="dissolve">
                                      <p:cBhvr>
                                        <p:cTn id="28" dur="500"/>
                                        <p:tgtEl>
                                          <p:spTgt spid="11104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1048"/>
                                        </p:tgtEl>
                                        <p:attrNameLst>
                                          <p:attrName>style.visibility</p:attrName>
                                        </p:attrNameLst>
                                      </p:cBhvr>
                                      <p:to>
                                        <p:strVal val="visible"/>
                                      </p:to>
                                    </p:set>
                                    <p:animEffect transition="in" filter="dissolve">
                                      <p:cBhvr>
                                        <p:cTn id="33" dur="500"/>
                                        <p:tgtEl>
                                          <p:spTgt spid="111048"/>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111050"/>
                                        </p:tgtEl>
                                        <p:attrNameLst>
                                          <p:attrName>style.visibility</p:attrName>
                                        </p:attrNameLst>
                                      </p:cBhvr>
                                      <p:to>
                                        <p:strVal val="visible"/>
                                      </p:to>
                                    </p:set>
                                    <p:animEffect transition="in" filter="wipe(left)">
                                      <p:cBhvr>
                                        <p:cTn id="37" dur="1000"/>
                                        <p:tgtEl>
                                          <p:spTgt spid="111050"/>
                                        </p:tgtEl>
                                      </p:cBhvr>
                                    </p:animEffect>
                                  </p:childTnLst>
                                </p:cTn>
                              </p:par>
                            </p:childTnLst>
                          </p:cTn>
                        </p:par>
                        <p:par>
                          <p:cTn id="38" fill="hold" nodeType="afterGroup">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111049"/>
                                        </p:tgtEl>
                                        <p:attrNameLst>
                                          <p:attrName>style.visibility</p:attrName>
                                        </p:attrNameLst>
                                      </p:cBhvr>
                                      <p:to>
                                        <p:strVal val="visible"/>
                                      </p:to>
                                    </p:set>
                                    <p:animEffect transition="in" filter="dissolve">
                                      <p:cBhvr>
                                        <p:cTn id="41" dur="500"/>
                                        <p:tgtEl>
                                          <p:spTgt spid="111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041" grpId="0" autoUpdateAnimBg="0"/>
      <p:bldP spid="111044" grpId="0" autoUpdateAnimBg="0"/>
      <p:bldP spid="111045" grpId="0" autoUpdateAnimBg="0"/>
      <p:bldP spid="111047" grpId="0" autoUpdateAnimBg="0"/>
      <p:bldP spid="111048" grpId="0" autoUpdateAnimBg="0"/>
      <p:bldP spid="11104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226" descr="underline_base">
            <a:extLst>
              <a:ext uri="{FF2B5EF4-FFF2-40B4-BE49-F238E27FC236}">
                <a16:creationId xmlns:a16="http://schemas.microsoft.com/office/drawing/2014/main" id="{F9927909-39ED-4A3E-837F-02AFD03C251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038" y="792164"/>
            <a:ext cx="4570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2">
            <a:extLst>
              <a:ext uri="{FF2B5EF4-FFF2-40B4-BE49-F238E27FC236}">
                <a16:creationId xmlns:a16="http://schemas.microsoft.com/office/drawing/2014/main" id="{C79C2018-9E8F-4E4A-AE01-454D4956CF39}"/>
              </a:ext>
            </a:extLst>
          </p:cNvPr>
          <p:cNvSpPr>
            <a:spLocks noGrp="1" noChangeArrowheads="1"/>
          </p:cNvSpPr>
          <p:nvPr>
            <p:ph type="title"/>
          </p:nvPr>
        </p:nvSpPr>
        <p:spPr>
          <a:xfrm>
            <a:off x="2043113" y="133351"/>
            <a:ext cx="7772400" cy="898525"/>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Datagram networks</a:t>
            </a:r>
          </a:p>
        </p:txBody>
      </p:sp>
      <p:sp>
        <p:nvSpPr>
          <p:cNvPr id="22534" name="Rectangle 3">
            <a:extLst>
              <a:ext uri="{FF2B5EF4-FFF2-40B4-BE49-F238E27FC236}">
                <a16:creationId xmlns:a16="http://schemas.microsoft.com/office/drawing/2014/main" id="{B7F5EC09-E11C-4EC2-AD81-564163F2387D}"/>
              </a:ext>
            </a:extLst>
          </p:cNvPr>
          <p:cNvSpPr>
            <a:spLocks noGrp="1" noChangeArrowheads="1"/>
          </p:cNvSpPr>
          <p:nvPr>
            <p:ph type="body" sz="half" idx="1"/>
          </p:nvPr>
        </p:nvSpPr>
        <p:spPr>
          <a:xfrm>
            <a:off x="2236788" y="1104901"/>
            <a:ext cx="8070850" cy="2276475"/>
          </a:xfrm>
        </p:spPr>
        <p:txBody>
          <a:bodyPr/>
          <a:lstStyle/>
          <a:p>
            <a:r>
              <a:rPr lang="en-US" altLang="en-US">
                <a:ea typeface="ＭＳ Ｐゴシック" panose="020B0600070205080204" pitchFamily="34" charset="-128"/>
              </a:rPr>
              <a:t>no call setup at network layer</a:t>
            </a:r>
          </a:p>
          <a:p>
            <a:r>
              <a:rPr lang="en-US" altLang="en-US">
                <a:ea typeface="ＭＳ Ｐゴシック" panose="020B0600070205080204" pitchFamily="34" charset="-128"/>
              </a:rPr>
              <a:t>routers: no state about end-to-end connections</a:t>
            </a:r>
          </a:p>
          <a:p>
            <a:pPr lvl="1"/>
            <a:r>
              <a:rPr lang="en-US" altLang="en-US">
                <a:ea typeface="ＭＳ Ｐゴシック" panose="020B0600070205080204" pitchFamily="34" charset="-128"/>
              </a:rPr>
              <a:t>no network-level concept of </a:t>
            </a:r>
            <a:r>
              <a:rPr lang="ja-JP" altLang="en-US">
                <a:ea typeface="ＭＳ Ｐゴシック" panose="020B0600070205080204" pitchFamily="34" charset="-128"/>
              </a:rPr>
              <a:t>“</a:t>
            </a:r>
            <a:r>
              <a:rPr lang="en-US" altLang="ja-JP">
                <a:ea typeface="ＭＳ Ｐゴシック" panose="020B0600070205080204" pitchFamily="34" charset="-128"/>
              </a:rPr>
              <a:t>connection</a:t>
            </a:r>
            <a:r>
              <a:rPr lang="ja-JP" altLang="en-US">
                <a:ea typeface="ＭＳ Ｐゴシック" panose="020B0600070205080204" pitchFamily="34" charset="-128"/>
              </a:rPr>
              <a:t>”</a:t>
            </a:r>
            <a:endParaRPr lang="en-US" altLang="ja-JP">
              <a:ea typeface="ＭＳ Ｐゴシック" panose="020B0600070205080204" pitchFamily="34" charset="-128"/>
            </a:endParaRPr>
          </a:p>
          <a:p>
            <a:r>
              <a:rPr lang="en-US" altLang="en-US">
                <a:ea typeface="ＭＳ Ｐゴシック" panose="020B0600070205080204" pitchFamily="34" charset="-128"/>
              </a:rPr>
              <a:t>packets forwarded using destination host address</a:t>
            </a:r>
          </a:p>
        </p:txBody>
      </p:sp>
      <p:sp>
        <p:nvSpPr>
          <p:cNvPr id="111736" name="Text Box 120">
            <a:extLst>
              <a:ext uri="{FF2B5EF4-FFF2-40B4-BE49-F238E27FC236}">
                <a16:creationId xmlns:a16="http://schemas.microsoft.com/office/drawing/2014/main" id="{8715B2E1-9051-4B5A-A58D-50675F2F809C}"/>
              </a:ext>
            </a:extLst>
          </p:cNvPr>
          <p:cNvSpPr txBox="1">
            <a:spLocks noChangeArrowheads="1"/>
          </p:cNvSpPr>
          <p:nvPr/>
        </p:nvSpPr>
        <p:spPr bwMode="auto">
          <a:xfrm>
            <a:off x="3424238" y="4295776"/>
            <a:ext cx="207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1. send datagrams</a:t>
            </a:r>
            <a:endParaRPr lang="en-US" altLang="en-US" sz="2400">
              <a:solidFill>
                <a:srgbClr val="CC0000"/>
              </a:solidFill>
              <a:latin typeface="Arial" panose="020B0604020202020204" pitchFamily="34" charset="0"/>
            </a:endParaRPr>
          </a:p>
        </p:txBody>
      </p:sp>
      <p:grpSp>
        <p:nvGrpSpPr>
          <p:cNvPr id="22536" name="Group 458">
            <a:extLst>
              <a:ext uri="{FF2B5EF4-FFF2-40B4-BE49-F238E27FC236}">
                <a16:creationId xmlns:a16="http://schemas.microsoft.com/office/drawing/2014/main" id="{33D79D93-C8FD-4E16-A6A6-E2BE6C8B2445}"/>
              </a:ext>
            </a:extLst>
          </p:cNvPr>
          <p:cNvGrpSpPr>
            <a:grpSpLocks/>
          </p:cNvGrpSpPr>
          <p:nvPr/>
        </p:nvGrpSpPr>
        <p:grpSpPr bwMode="auto">
          <a:xfrm>
            <a:off x="8389938" y="3735389"/>
            <a:ext cx="2006600" cy="2416175"/>
            <a:chOff x="4325" y="2353"/>
            <a:chExt cx="1264" cy="1522"/>
          </a:xfrm>
        </p:grpSpPr>
        <p:sp>
          <p:nvSpPr>
            <p:cNvPr id="22641" name="Freeform 459">
              <a:extLst>
                <a:ext uri="{FF2B5EF4-FFF2-40B4-BE49-F238E27FC236}">
                  <a16:creationId xmlns:a16="http://schemas.microsoft.com/office/drawing/2014/main" id="{DBBFDBE2-E8F2-426A-A209-0C9FFDC622FD}"/>
                </a:ext>
              </a:extLst>
            </p:cNvPr>
            <p:cNvSpPr>
              <a:spLocks/>
            </p:cNvSpPr>
            <p:nvPr/>
          </p:nvSpPr>
          <p:spPr bwMode="auto">
            <a:xfrm>
              <a:off x="4536" y="2358"/>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 name="T21" fmla="*/ 0 w 990"/>
                <a:gd name="T22" fmla="*/ 0 h 1124"/>
                <a:gd name="T23" fmla="*/ 990 w 990"/>
                <a:gd name="T24" fmla="*/ 1124 h 1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nvGrpSpPr>
            <p:cNvPr id="22642" name="Group 460">
              <a:extLst>
                <a:ext uri="{FF2B5EF4-FFF2-40B4-BE49-F238E27FC236}">
                  <a16:creationId xmlns:a16="http://schemas.microsoft.com/office/drawing/2014/main" id="{FA160A25-BAF3-4389-B61A-EF117467C4F8}"/>
                </a:ext>
              </a:extLst>
            </p:cNvPr>
            <p:cNvGrpSpPr>
              <a:grpSpLocks/>
            </p:cNvGrpSpPr>
            <p:nvPr/>
          </p:nvGrpSpPr>
          <p:grpSpPr bwMode="auto">
            <a:xfrm>
              <a:off x="4325" y="3402"/>
              <a:ext cx="454" cy="473"/>
              <a:chOff x="-44" y="1473"/>
              <a:chExt cx="981" cy="1105"/>
            </a:xfrm>
          </p:grpSpPr>
          <p:pic>
            <p:nvPicPr>
              <p:cNvPr id="22651" name="Picture 461" descr="desktop_computer_stylized_medium">
                <a:extLst>
                  <a:ext uri="{FF2B5EF4-FFF2-40B4-BE49-F238E27FC236}">
                    <a16:creationId xmlns:a16="http://schemas.microsoft.com/office/drawing/2014/main" id="{122628E7-3F1B-4988-BA0D-A8C8E7A11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52" name="Freeform 462">
                <a:extLst>
                  <a:ext uri="{FF2B5EF4-FFF2-40B4-BE49-F238E27FC236}">
                    <a16:creationId xmlns:a16="http://schemas.microsoft.com/office/drawing/2014/main" id="{9245467A-BB42-43CE-9170-F06892E5F785}"/>
                  </a:ext>
                </a:extLst>
              </p:cNvPr>
              <p:cNvSpPr>
                <a:spLocks/>
              </p:cNvSpPr>
              <p:nvPr/>
            </p:nvSpPr>
            <p:spPr bwMode="auto">
              <a:xfrm flipH="1">
                <a:off x="374" y="1579"/>
                <a:ext cx="477" cy="506"/>
              </a:xfrm>
              <a:custGeom>
                <a:avLst/>
                <a:gdLst>
                  <a:gd name="T0" fmla="*/ 0 w 356"/>
                  <a:gd name="T1" fmla="*/ 0 h 368"/>
                  <a:gd name="T2" fmla="*/ 809087 w 356"/>
                  <a:gd name="T3" fmla="*/ 76608 h 368"/>
                  <a:gd name="T4" fmla="*/ 959808 w 356"/>
                  <a:gd name="T5" fmla="*/ 1596595 h 368"/>
                  <a:gd name="T6" fmla="*/ 211528 w 356"/>
                  <a:gd name="T7" fmla="*/ 19967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sp>
          <p:nvSpPr>
            <p:cNvPr id="22643" name="Rectangle 463">
              <a:extLst>
                <a:ext uri="{FF2B5EF4-FFF2-40B4-BE49-F238E27FC236}">
                  <a16:creationId xmlns:a16="http://schemas.microsoft.com/office/drawing/2014/main" id="{BD467CF9-24B3-4A4E-8958-3F7C56935610}"/>
                </a:ext>
              </a:extLst>
            </p:cNvPr>
            <p:cNvSpPr>
              <a:spLocks noChangeArrowheads="1"/>
            </p:cNvSpPr>
            <p:nvPr/>
          </p:nvSpPr>
          <p:spPr bwMode="auto">
            <a:xfrm>
              <a:off x="4719" y="2353"/>
              <a:ext cx="820" cy="94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644" name="Rectangle 464">
              <a:extLst>
                <a:ext uri="{FF2B5EF4-FFF2-40B4-BE49-F238E27FC236}">
                  <a16:creationId xmlns:a16="http://schemas.microsoft.com/office/drawing/2014/main" id="{70856746-916E-42D5-ABE7-831ED1060F56}"/>
                </a:ext>
              </a:extLst>
            </p:cNvPr>
            <p:cNvSpPr>
              <a:spLocks noChangeArrowheads="1"/>
            </p:cNvSpPr>
            <p:nvPr/>
          </p:nvSpPr>
          <p:spPr bwMode="auto">
            <a:xfrm>
              <a:off x="4679" y="2382"/>
              <a:ext cx="837" cy="975"/>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645" name="Rectangle 465">
              <a:extLst>
                <a:ext uri="{FF2B5EF4-FFF2-40B4-BE49-F238E27FC236}">
                  <a16:creationId xmlns:a16="http://schemas.microsoft.com/office/drawing/2014/main" id="{95B4CAEF-86ED-48AC-9677-E32CC09A63E6}"/>
                </a:ext>
              </a:extLst>
            </p:cNvPr>
            <p:cNvSpPr>
              <a:spLocks noChangeArrowheads="1"/>
            </p:cNvSpPr>
            <p:nvPr/>
          </p:nvSpPr>
          <p:spPr bwMode="auto">
            <a:xfrm>
              <a:off x="4683" y="2784"/>
              <a:ext cx="831" cy="19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646" name="Text Box 466">
              <a:extLst>
                <a:ext uri="{FF2B5EF4-FFF2-40B4-BE49-F238E27FC236}">
                  <a16:creationId xmlns:a16="http://schemas.microsoft.com/office/drawing/2014/main" id="{2C6335BB-72B5-42A4-9B16-E06FC0A76BA4}"/>
                </a:ext>
              </a:extLst>
            </p:cNvPr>
            <p:cNvSpPr txBox="1">
              <a:spLocks noChangeArrowheads="1"/>
            </p:cNvSpPr>
            <p:nvPr/>
          </p:nvSpPr>
          <p:spPr bwMode="auto">
            <a:xfrm>
              <a:off x="4602" y="2360"/>
              <a:ext cx="98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latin typeface="Arial" panose="020B0604020202020204" pitchFamily="34" charset="0"/>
                </a:rPr>
                <a:t>application</a:t>
              </a:r>
            </a:p>
            <a:p>
              <a:pPr algn="ctr">
                <a:lnSpc>
                  <a:spcPct val="100000"/>
                </a:lnSpc>
                <a:spcBef>
                  <a:spcPct val="0"/>
                </a:spcBef>
                <a:buClrTx/>
                <a:buSzTx/>
                <a:buFontTx/>
                <a:buNone/>
              </a:pPr>
              <a:r>
                <a:rPr lang="en-US" altLang="en-US" sz="2000">
                  <a:latin typeface="Arial" panose="020B0604020202020204" pitchFamily="34" charset="0"/>
                </a:rPr>
                <a:t>transport</a:t>
              </a:r>
            </a:p>
            <a:p>
              <a:pPr algn="ctr">
                <a:lnSpc>
                  <a:spcPct val="100000"/>
                </a:lnSpc>
                <a:spcBef>
                  <a:spcPct val="0"/>
                </a:spcBef>
                <a:buClrTx/>
                <a:buSzTx/>
                <a:buFontTx/>
                <a:buNone/>
              </a:pPr>
              <a:r>
                <a:rPr lang="en-US" altLang="en-US" sz="2000">
                  <a:solidFill>
                    <a:schemeClr val="bg1"/>
                  </a:solidFill>
                  <a:latin typeface="Arial" panose="020B0604020202020204" pitchFamily="34" charset="0"/>
                </a:rPr>
                <a:t>network</a:t>
              </a:r>
              <a:endParaRPr lang="en-US" altLang="en-US" sz="2000">
                <a:latin typeface="Arial" panose="020B0604020202020204" pitchFamily="34" charset="0"/>
              </a:endParaRPr>
            </a:p>
            <a:p>
              <a:pPr algn="ctr">
                <a:lnSpc>
                  <a:spcPct val="100000"/>
                </a:lnSpc>
                <a:spcBef>
                  <a:spcPct val="0"/>
                </a:spcBef>
                <a:buClrTx/>
                <a:buSzTx/>
                <a:buFontTx/>
                <a:buNone/>
              </a:pPr>
              <a:r>
                <a:rPr lang="en-US" altLang="en-US" sz="2000">
                  <a:latin typeface="Arial" panose="020B0604020202020204" pitchFamily="34" charset="0"/>
                </a:rPr>
                <a:t>data link</a:t>
              </a:r>
            </a:p>
            <a:p>
              <a:pPr algn="ctr">
                <a:lnSpc>
                  <a:spcPct val="100000"/>
                </a:lnSpc>
                <a:spcBef>
                  <a:spcPct val="0"/>
                </a:spcBef>
                <a:buClrTx/>
                <a:buSzTx/>
                <a:buFontTx/>
                <a:buNone/>
              </a:pPr>
              <a:r>
                <a:rPr lang="en-US" altLang="en-US" sz="2000">
                  <a:latin typeface="Arial" panose="020B0604020202020204" pitchFamily="34" charset="0"/>
                </a:rPr>
                <a:t>physical</a:t>
              </a:r>
            </a:p>
          </p:txBody>
        </p:sp>
        <p:sp>
          <p:nvSpPr>
            <p:cNvPr id="22647" name="Line 467">
              <a:extLst>
                <a:ext uri="{FF2B5EF4-FFF2-40B4-BE49-F238E27FC236}">
                  <a16:creationId xmlns:a16="http://schemas.microsoft.com/office/drawing/2014/main" id="{6D634409-A376-4F73-94CD-42C10EC267CB}"/>
                </a:ext>
              </a:extLst>
            </p:cNvPr>
            <p:cNvSpPr>
              <a:spLocks noChangeShapeType="1"/>
            </p:cNvSpPr>
            <p:nvPr/>
          </p:nvSpPr>
          <p:spPr bwMode="auto">
            <a:xfrm>
              <a:off x="4678" y="2782"/>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648" name="Line 468">
              <a:extLst>
                <a:ext uri="{FF2B5EF4-FFF2-40B4-BE49-F238E27FC236}">
                  <a16:creationId xmlns:a16="http://schemas.microsoft.com/office/drawing/2014/main" id="{CB247BE9-550F-4B81-AD44-D575087C5291}"/>
                </a:ext>
              </a:extLst>
            </p:cNvPr>
            <p:cNvSpPr>
              <a:spLocks noChangeShapeType="1"/>
            </p:cNvSpPr>
            <p:nvPr/>
          </p:nvSpPr>
          <p:spPr bwMode="auto">
            <a:xfrm>
              <a:off x="4678" y="2976"/>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649" name="Line 469">
              <a:extLst>
                <a:ext uri="{FF2B5EF4-FFF2-40B4-BE49-F238E27FC236}">
                  <a16:creationId xmlns:a16="http://schemas.microsoft.com/office/drawing/2014/main" id="{F786DFBD-4DA0-47AD-A2A6-552668889C89}"/>
                </a:ext>
              </a:extLst>
            </p:cNvPr>
            <p:cNvSpPr>
              <a:spLocks noChangeShapeType="1"/>
            </p:cNvSpPr>
            <p:nvPr/>
          </p:nvSpPr>
          <p:spPr bwMode="auto">
            <a:xfrm>
              <a:off x="4676" y="3160"/>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650" name="Line 470">
              <a:extLst>
                <a:ext uri="{FF2B5EF4-FFF2-40B4-BE49-F238E27FC236}">
                  <a16:creationId xmlns:a16="http://schemas.microsoft.com/office/drawing/2014/main" id="{67047FB8-01A5-4427-AE02-721D84D1F751}"/>
                </a:ext>
              </a:extLst>
            </p:cNvPr>
            <p:cNvSpPr>
              <a:spLocks noChangeShapeType="1"/>
            </p:cNvSpPr>
            <p:nvPr/>
          </p:nvSpPr>
          <p:spPr bwMode="auto">
            <a:xfrm>
              <a:off x="4678" y="2588"/>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2537" name="Group 471">
            <a:extLst>
              <a:ext uri="{FF2B5EF4-FFF2-40B4-BE49-F238E27FC236}">
                <a16:creationId xmlns:a16="http://schemas.microsoft.com/office/drawing/2014/main" id="{CBA3A2A0-5139-4D86-9A60-299930455868}"/>
              </a:ext>
            </a:extLst>
          </p:cNvPr>
          <p:cNvGrpSpPr>
            <a:grpSpLocks/>
          </p:cNvGrpSpPr>
          <p:nvPr/>
        </p:nvGrpSpPr>
        <p:grpSpPr bwMode="auto">
          <a:xfrm>
            <a:off x="1524000" y="3627439"/>
            <a:ext cx="2039938" cy="2427287"/>
            <a:chOff x="0" y="2285"/>
            <a:chExt cx="1285" cy="1529"/>
          </a:xfrm>
        </p:grpSpPr>
        <p:sp>
          <p:nvSpPr>
            <p:cNvPr id="22629" name="Freeform 472">
              <a:extLst>
                <a:ext uri="{FF2B5EF4-FFF2-40B4-BE49-F238E27FC236}">
                  <a16:creationId xmlns:a16="http://schemas.microsoft.com/office/drawing/2014/main" id="{FBD05F22-5B5F-493D-B8AE-D7FC0558548B}"/>
                </a:ext>
              </a:extLst>
            </p:cNvPr>
            <p:cNvSpPr>
              <a:spLocks/>
            </p:cNvSpPr>
            <p:nvPr/>
          </p:nvSpPr>
          <p:spPr bwMode="auto">
            <a:xfrm>
              <a:off x="211" y="2297"/>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 name="T21" fmla="*/ 0 w 990"/>
                <a:gd name="T22" fmla="*/ 0 h 1124"/>
                <a:gd name="T23" fmla="*/ 990 w 990"/>
                <a:gd name="T24" fmla="*/ 1124 h 1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22630" name="Rectangle 473">
              <a:extLst>
                <a:ext uri="{FF2B5EF4-FFF2-40B4-BE49-F238E27FC236}">
                  <a16:creationId xmlns:a16="http://schemas.microsoft.com/office/drawing/2014/main" id="{30B02623-AB55-42B8-BD73-CF7D2F17E497}"/>
                </a:ext>
              </a:extLst>
            </p:cNvPr>
            <p:cNvSpPr>
              <a:spLocks noChangeArrowheads="1"/>
            </p:cNvSpPr>
            <p:nvPr/>
          </p:nvSpPr>
          <p:spPr bwMode="auto">
            <a:xfrm>
              <a:off x="415" y="2285"/>
              <a:ext cx="820" cy="94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631" name="Rectangle 474">
              <a:extLst>
                <a:ext uri="{FF2B5EF4-FFF2-40B4-BE49-F238E27FC236}">
                  <a16:creationId xmlns:a16="http://schemas.microsoft.com/office/drawing/2014/main" id="{5FB3432E-370C-420C-BB6F-8560AB053A02}"/>
                </a:ext>
              </a:extLst>
            </p:cNvPr>
            <p:cNvSpPr>
              <a:spLocks noChangeArrowheads="1"/>
            </p:cNvSpPr>
            <p:nvPr/>
          </p:nvSpPr>
          <p:spPr bwMode="auto">
            <a:xfrm>
              <a:off x="375" y="2314"/>
              <a:ext cx="837" cy="975"/>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632" name="Rectangle 475">
              <a:extLst>
                <a:ext uri="{FF2B5EF4-FFF2-40B4-BE49-F238E27FC236}">
                  <a16:creationId xmlns:a16="http://schemas.microsoft.com/office/drawing/2014/main" id="{D5B8FD55-E80F-4ECC-8112-3E7D25D29712}"/>
                </a:ext>
              </a:extLst>
            </p:cNvPr>
            <p:cNvSpPr>
              <a:spLocks noChangeArrowheads="1"/>
            </p:cNvSpPr>
            <p:nvPr/>
          </p:nvSpPr>
          <p:spPr bwMode="auto">
            <a:xfrm>
              <a:off x="379" y="2716"/>
              <a:ext cx="831" cy="19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633" name="Text Box 476">
              <a:extLst>
                <a:ext uri="{FF2B5EF4-FFF2-40B4-BE49-F238E27FC236}">
                  <a16:creationId xmlns:a16="http://schemas.microsoft.com/office/drawing/2014/main" id="{32F51163-0F52-4F12-9511-30A43463716E}"/>
                </a:ext>
              </a:extLst>
            </p:cNvPr>
            <p:cNvSpPr txBox="1">
              <a:spLocks noChangeArrowheads="1"/>
            </p:cNvSpPr>
            <p:nvPr/>
          </p:nvSpPr>
          <p:spPr bwMode="auto">
            <a:xfrm>
              <a:off x="298" y="2292"/>
              <a:ext cx="98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latin typeface="Arial" panose="020B0604020202020204" pitchFamily="34" charset="0"/>
                </a:rPr>
                <a:t>application</a:t>
              </a:r>
            </a:p>
            <a:p>
              <a:pPr algn="ctr">
                <a:lnSpc>
                  <a:spcPct val="100000"/>
                </a:lnSpc>
                <a:spcBef>
                  <a:spcPct val="0"/>
                </a:spcBef>
                <a:buClrTx/>
                <a:buSzTx/>
                <a:buFontTx/>
                <a:buNone/>
              </a:pPr>
              <a:r>
                <a:rPr lang="en-US" altLang="en-US" sz="2000">
                  <a:latin typeface="Arial" panose="020B0604020202020204" pitchFamily="34" charset="0"/>
                </a:rPr>
                <a:t>transport</a:t>
              </a:r>
            </a:p>
            <a:p>
              <a:pPr algn="ctr">
                <a:lnSpc>
                  <a:spcPct val="100000"/>
                </a:lnSpc>
                <a:spcBef>
                  <a:spcPct val="0"/>
                </a:spcBef>
                <a:buClrTx/>
                <a:buSzTx/>
                <a:buFontTx/>
                <a:buNone/>
              </a:pPr>
              <a:r>
                <a:rPr lang="en-US" altLang="en-US" sz="2000">
                  <a:solidFill>
                    <a:schemeClr val="bg1"/>
                  </a:solidFill>
                  <a:latin typeface="Arial" panose="020B0604020202020204" pitchFamily="34" charset="0"/>
                </a:rPr>
                <a:t>network</a:t>
              </a:r>
              <a:endParaRPr lang="en-US" altLang="en-US" sz="2000">
                <a:latin typeface="Arial" panose="020B0604020202020204" pitchFamily="34" charset="0"/>
              </a:endParaRPr>
            </a:p>
            <a:p>
              <a:pPr algn="ctr">
                <a:lnSpc>
                  <a:spcPct val="100000"/>
                </a:lnSpc>
                <a:spcBef>
                  <a:spcPct val="0"/>
                </a:spcBef>
                <a:buClrTx/>
                <a:buSzTx/>
                <a:buFontTx/>
                <a:buNone/>
              </a:pPr>
              <a:r>
                <a:rPr lang="en-US" altLang="en-US" sz="2000">
                  <a:latin typeface="Arial" panose="020B0604020202020204" pitchFamily="34" charset="0"/>
                </a:rPr>
                <a:t>data link</a:t>
              </a:r>
            </a:p>
            <a:p>
              <a:pPr algn="ctr">
                <a:lnSpc>
                  <a:spcPct val="100000"/>
                </a:lnSpc>
                <a:spcBef>
                  <a:spcPct val="0"/>
                </a:spcBef>
                <a:buClrTx/>
                <a:buSzTx/>
                <a:buFontTx/>
                <a:buNone/>
              </a:pPr>
              <a:r>
                <a:rPr lang="en-US" altLang="en-US" sz="2000">
                  <a:latin typeface="Arial" panose="020B0604020202020204" pitchFamily="34" charset="0"/>
                </a:rPr>
                <a:t>physical</a:t>
              </a:r>
            </a:p>
          </p:txBody>
        </p:sp>
        <p:sp>
          <p:nvSpPr>
            <p:cNvPr id="22634" name="Line 477">
              <a:extLst>
                <a:ext uri="{FF2B5EF4-FFF2-40B4-BE49-F238E27FC236}">
                  <a16:creationId xmlns:a16="http://schemas.microsoft.com/office/drawing/2014/main" id="{BC08FC43-59DC-4C28-BEF5-5CB279F59A8E}"/>
                </a:ext>
              </a:extLst>
            </p:cNvPr>
            <p:cNvSpPr>
              <a:spLocks noChangeShapeType="1"/>
            </p:cNvSpPr>
            <p:nvPr/>
          </p:nvSpPr>
          <p:spPr bwMode="auto">
            <a:xfrm>
              <a:off x="374" y="2714"/>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635" name="Line 478">
              <a:extLst>
                <a:ext uri="{FF2B5EF4-FFF2-40B4-BE49-F238E27FC236}">
                  <a16:creationId xmlns:a16="http://schemas.microsoft.com/office/drawing/2014/main" id="{ECBC1366-8CD3-40AE-B5F8-7C4706DCA274}"/>
                </a:ext>
              </a:extLst>
            </p:cNvPr>
            <p:cNvSpPr>
              <a:spLocks noChangeShapeType="1"/>
            </p:cNvSpPr>
            <p:nvPr/>
          </p:nvSpPr>
          <p:spPr bwMode="auto">
            <a:xfrm>
              <a:off x="374" y="2908"/>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636" name="Line 479">
              <a:extLst>
                <a:ext uri="{FF2B5EF4-FFF2-40B4-BE49-F238E27FC236}">
                  <a16:creationId xmlns:a16="http://schemas.microsoft.com/office/drawing/2014/main" id="{6C79B967-DDF4-4C22-ABDA-6C1B4E7166F6}"/>
                </a:ext>
              </a:extLst>
            </p:cNvPr>
            <p:cNvSpPr>
              <a:spLocks noChangeShapeType="1"/>
            </p:cNvSpPr>
            <p:nvPr/>
          </p:nvSpPr>
          <p:spPr bwMode="auto">
            <a:xfrm>
              <a:off x="372" y="3092"/>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637" name="Line 480">
              <a:extLst>
                <a:ext uri="{FF2B5EF4-FFF2-40B4-BE49-F238E27FC236}">
                  <a16:creationId xmlns:a16="http://schemas.microsoft.com/office/drawing/2014/main" id="{D60D7666-2CFB-4F84-8DB6-D577D4F7458B}"/>
                </a:ext>
              </a:extLst>
            </p:cNvPr>
            <p:cNvSpPr>
              <a:spLocks noChangeShapeType="1"/>
            </p:cNvSpPr>
            <p:nvPr/>
          </p:nvSpPr>
          <p:spPr bwMode="auto">
            <a:xfrm>
              <a:off x="374" y="2520"/>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2638" name="Group 481">
              <a:extLst>
                <a:ext uri="{FF2B5EF4-FFF2-40B4-BE49-F238E27FC236}">
                  <a16:creationId xmlns:a16="http://schemas.microsoft.com/office/drawing/2014/main" id="{61BC0977-ACB3-4F78-8CF4-F9E4D394D638}"/>
                </a:ext>
              </a:extLst>
            </p:cNvPr>
            <p:cNvGrpSpPr>
              <a:grpSpLocks/>
            </p:cNvGrpSpPr>
            <p:nvPr/>
          </p:nvGrpSpPr>
          <p:grpSpPr bwMode="auto">
            <a:xfrm>
              <a:off x="0" y="3341"/>
              <a:ext cx="454" cy="473"/>
              <a:chOff x="-44" y="1473"/>
              <a:chExt cx="981" cy="1105"/>
            </a:xfrm>
          </p:grpSpPr>
          <p:pic>
            <p:nvPicPr>
              <p:cNvPr id="22639" name="Picture 482" descr="desktop_computer_stylized_medium">
                <a:extLst>
                  <a:ext uri="{FF2B5EF4-FFF2-40B4-BE49-F238E27FC236}">
                    <a16:creationId xmlns:a16="http://schemas.microsoft.com/office/drawing/2014/main" id="{00FD032D-2528-4F82-A2DF-5366BB94C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40" name="Freeform 483">
                <a:extLst>
                  <a:ext uri="{FF2B5EF4-FFF2-40B4-BE49-F238E27FC236}">
                    <a16:creationId xmlns:a16="http://schemas.microsoft.com/office/drawing/2014/main" id="{82C34073-05B8-403C-9F58-AE2FB89CD644}"/>
                  </a:ext>
                </a:extLst>
              </p:cNvPr>
              <p:cNvSpPr>
                <a:spLocks/>
              </p:cNvSpPr>
              <p:nvPr/>
            </p:nvSpPr>
            <p:spPr bwMode="auto">
              <a:xfrm flipH="1">
                <a:off x="374" y="1579"/>
                <a:ext cx="477" cy="506"/>
              </a:xfrm>
              <a:custGeom>
                <a:avLst/>
                <a:gdLst>
                  <a:gd name="T0" fmla="*/ 0 w 356"/>
                  <a:gd name="T1" fmla="*/ 0 h 368"/>
                  <a:gd name="T2" fmla="*/ 809087 w 356"/>
                  <a:gd name="T3" fmla="*/ 76608 h 368"/>
                  <a:gd name="T4" fmla="*/ 959808 w 356"/>
                  <a:gd name="T5" fmla="*/ 1596595 h 368"/>
                  <a:gd name="T6" fmla="*/ 211528 w 356"/>
                  <a:gd name="T7" fmla="*/ 19967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sp>
        <p:nvSpPr>
          <p:cNvPr id="22538" name="Freeform 484">
            <a:extLst>
              <a:ext uri="{FF2B5EF4-FFF2-40B4-BE49-F238E27FC236}">
                <a16:creationId xmlns:a16="http://schemas.microsoft.com/office/drawing/2014/main" id="{4B98C954-23DE-43E6-A4A4-E410FC68CE10}"/>
              </a:ext>
            </a:extLst>
          </p:cNvPr>
          <p:cNvSpPr>
            <a:spLocks/>
          </p:cNvSpPr>
          <p:nvPr/>
        </p:nvSpPr>
        <p:spPr bwMode="auto">
          <a:xfrm>
            <a:off x="4895851" y="4608514"/>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22539" name="Group 485">
            <a:extLst>
              <a:ext uri="{FF2B5EF4-FFF2-40B4-BE49-F238E27FC236}">
                <a16:creationId xmlns:a16="http://schemas.microsoft.com/office/drawing/2014/main" id="{30A757B4-FD92-4DD0-84DD-7F1E510B4843}"/>
              </a:ext>
            </a:extLst>
          </p:cNvPr>
          <p:cNvGrpSpPr>
            <a:grpSpLocks/>
          </p:cNvGrpSpPr>
          <p:nvPr/>
        </p:nvGrpSpPr>
        <p:grpSpPr bwMode="auto">
          <a:xfrm>
            <a:off x="5010151" y="5016501"/>
            <a:ext cx="2606675" cy="658813"/>
            <a:chOff x="959" y="3814"/>
            <a:chExt cx="1642" cy="415"/>
          </a:xfrm>
        </p:grpSpPr>
        <p:grpSp>
          <p:nvGrpSpPr>
            <p:cNvPr id="22602" name="Group 486">
              <a:extLst>
                <a:ext uri="{FF2B5EF4-FFF2-40B4-BE49-F238E27FC236}">
                  <a16:creationId xmlns:a16="http://schemas.microsoft.com/office/drawing/2014/main" id="{AA3DBD6E-824C-4766-AACF-1B89A780D509}"/>
                </a:ext>
              </a:extLst>
            </p:cNvPr>
            <p:cNvGrpSpPr>
              <a:grpSpLocks/>
            </p:cNvGrpSpPr>
            <p:nvPr/>
          </p:nvGrpSpPr>
          <p:grpSpPr bwMode="auto">
            <a:xfrm>
              <a:off x="2223" y="3814"/>
              <a:ext cx="378" cy="181"/>
              <a:chOff x="4396" y="1245"/>
              <a:chExt cx="672" cy="248"/>
            </a:xfrm>
          </p:grpSpPr>
          <p:sp>
            <p:nvSpPr>
              <p:cNvPr id="22621" name="Oval 407">
                <a:extLst>
                  <a:ext uri="{FF2B5EF4-FFF2-40B4-BE49-F238E27FC236}">
                    <a16:creationId xmlns:a16="http://schemas.microsoft.com/office/drawing/2014/main" id="{48E66CF6-1179-40AE-B808-38A7FF03A0DA}"/>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622" name="Rectangle 410">
                <a:extLst>
                  <a:ext uri="{FF2B5EF4-FFF2-40B4-BE49-F238E27FC236}">
                    <a16:creationId xmlns:a16="http://schemas.microsoft.com/office/drawing/2014/main" id="{0E2473F8-E26D-4703-A9B9-92FF51709B8F}"/>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623" name="Oval 411">
                <a:extLst>
                  <a:ext uri="{FF2B5EF4-FFF2-40B4-BE49-F238E27FC236}">
                    <a16:creationId xmlns:a16="http://schemas.microsoft.com/office/drawing/2014/main" id="{008F74E7-335F-4038-9A82-054D9A7391D8}"/>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2624" name="Group 490">
                <a:extLst>
                  <a:ext uri="{FF2B5EF4-FFF2-40B4-BE49-F238E27FC236}">
                    <a16:creationId xmlns:a16="http://schemas.microsoft.com/office/drawing/2014/main" id="{BFDFE80C-0399-432A-A666-1DA2446D4DF2}"/>
                  </a:ext>
                </a:extLst>
              </p:cNvPr>
              <p:cNvGrpSpPr>
                <a:grpSpLocks/>
              </p:cNvGrpSpPr>
              <p:nvPr/>
            </p:nvGrpSpPr>
            <p:grpSpPr bwMode="auto">
              <a:xfrm>
                <a:off x="4530" y="1287"/>
                <a:ext cx="377" cy="75"/>
                <a:chOff x="2468" y="1332"/>
                <a:chExt cx="310" cy="60"/>
              </a:xfrm>
            </p:grpSpPr>
            <p:sp>
              <p:nvSpPr>
                <p:cNvPr id="22627" name="Freeform 491">
                  <a:extLst>
                    <a:ext uri="{FF2B5EF4-FFF2-40B4-BE49-F238E27FC236}">
                      <a16:creationId xmlns:a16="http://schemas.microsoft.com/office/drawing/2014/main" id="{E7EC6200-2557-4E12-A9C7-5608E310FA8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28" name="Freeform 492">
                  <a:extLst>
                    <a:ext uri="{FF2B5EF4-FFF2-40B4-BE49-F238E27FC236}">
                      <a16:creationId xmlns:a16="http://schemas.microsoft.com/office/drawing/2014/main" id="{ABEAA771-73FB-4BA1-9372-34028DC283E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25" name="Line 493">
                <a:extLst>
                  <a:ext uri="{FF2B5EF4-FFF2-40B4-BE49-F238E27FC236}">
                    <a16:creationId xmlns:a16="http://schemas.microsoft.com/office/drawing/2014/main" id="{95B2D587-E384-4EAE-9D25-4B8F619474B3}"/>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26" name="Line 494">
                <a:extLst>
                  <a:ext uri="{FF2B5EF4-FFF2-40B4-BE49-F238E27FC236}">
                    <a16:creationId xmlns:a16="http://schemas.microsoft.com/office/drawing/2014/main" id="{12703A28-659D-430C-AAF1-F6FA1A956104}"/>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603" name="Group 495">
              <a:extLst>
                <a:ext uri="{FF2B5EF4-FFF2-40B4-BE49-F238E27FC236}">
                  <a16:creationId xmlns:a16="http://schemas.microsoft.com/office/drawing/2014/main" id="{DD500725-965A-4CEC-A7CD-270F0FF897F3}"/>
                </a:ext>
              </a:extLst>
            </p:cNvPr>
            <p:cNvGrpSpPr>
              <a:grpSpLocks/>
            </p:cNvGrpSpPr>
            <p:nvPr/>
          </p:nvGrpSpPr>
          <p:grpSpPr bwMode="auto">
            <a:xfrm>
              <a:off x="1559" y="4048"/>
              <a:ext cx="378" cy="181"/>
              <a:chOff x="4396" y="1245"/>
              <a:chExt cx="672" cy="248"/>
            </a:xfrm>
          </p:grpSpPr>
          <p:sp>
            <p:nvSpPr>
              <p:cNvPr id="22613" name="Oval 407">
                <a:extLst>
                  <a:ext uri="{FF2B5EF4-FFF2-40B4-BE49-F238E27FC236}">
                    <a16:creationId xmlns:a16="http://schemas.microsoft.com/office/drawing/2014/main" id="{68CC0A9F-1344-47C5-A947-702D2A65C007}"/>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614" name="Rectangle 410">
                <a:extLst>
                  <a:ext uri="{FF2B5EF4-FFF2-40B4-BE49-F238E27FC236}">
                    <a16:creationId xmlns:a16="http://schemas.microsoft.com/office/drawing/2014/main" id="{F73A47F4-A9DD-4C3B-87D5-90FC3D38D80A}"/>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615" name="Oval 411">
                <a:extLst>
                  <a:ext uri="{FF2B5EF4-FFF2-40B4-BE49-F238E27FC236}">
                    <a16:creationId xmlns:a16="http://schemas.microsoft.com/office/drawing/2014/main" id="{F6CC69D1-2B7D-4AE8-A2B0-D056B33455D2}"/>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2616" name="Group 499">
                <a:extLst>
                  <a:ext uri="{FF2B5EF4-FFF2-40B4-BE49-F238E27FC236}">
                    <a16:creationId xmlns:a16="http://schemas.microsoft.com/office/drawing/2014/main" id="{7E34250A-4CDA-4578-BD35-8593E4C9CBCA}"/>
                  </a:ext>
                </a:extLst>
              </p:cNvPr>
              <p:cNvGrpSpPr>
                <a:grpSpLocks/>
              </p:cNvGrpSpPr>
              <p:nvPr/>
            </p:nvGrpSpPr>
            <p:grpSpPr bwMode="auto">
              <a:xfrm>
                <a:off x="4530" y="1287"/>
                <a:ext cx="377" cy="75"/>
                <a:chOff x="2468" y="1332"/>
                <a:chExt cx="310" cy="60"/>
              </a:xfrm>
            </p:grpSpPr>
            <p:sp>
              <p:nvSpPr>
                <p:cNvPr id="22619" name="Freeform 500">
                  <a:extLst>
                    <a:ext uri="{FF2B5EF4-FFF2-40B4-BE49-F238E27FC236}">
                      <a16:creationId xmlns:a16="http://schemas.microsoft.com/office/drawing/2014/main" id="{7AC8A5AB-A609-4074-B1A1-1FE85EBDB56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20" name="Freeform 501">
                  <a:extLst>
                    <a:ext uri="{FF2B5EF4-FFF2-40B4-BE49-F238E27FC236}">
                      <a16:creationId xmlns:a16="http://schemas.microsoft.com/office/drawing/2014/main" id="{DBC70867-5F89-494E-AF15-BF5F2B9C50F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17" name="Line 502">
                <a:extLst>
                  <a:ext uri="{FF2B5EF4-FFF2-40B4-BE49-F238E27FC236}">
                    <a16:creationId xmlns:a16="http://schemas.microsoft.com/office/drawing/2014/main" id="{11C05325-C008-4604-BDA0-592E025E2AD3}"/>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8" name="Line 503">
                <a:extLst>
                  <a:ext uri="{FF2B5EF4-FFF2-40B4-BE49-F238E27FC236}">
                    <a16:creationId xmlns:a16="http://schemas.microsoft.com/office/drawing/2014/main" id="{6BA3D978-7BD0-4DB1-94AB-D55DA2B83DFC}"/>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604" name="Group 504">
              <a:extLst>
                <a:ext uri="{FF2B5EF4-FFF2-40B4-BE49-F238E27FC236}">
                  <a16:creationId xmlns:a16="http://schemas.microsoft.com/office/drawing/2014/main" id="{D324A6EB-778A-48BD-AA14-550C92A9E7A7}"/>
                </a:ext>
              </a:extLst>
            </p:cNvPr>
            <p:cNvGrpSpPr>
              <a:grpSpLocks/>
            </p:cNvGrpSpPr>
            <p:nvPr/>
          </p:nvGrpSpPr>
          <p:grpSpPr bwMode="auto">
            <a:xfrm>
              <a:off x="959" y="3816"/>
              <a:ext cx="378" cy="181"/>
              <a:chOff x="4396" y="1245"/>
              <a:chExt cx="672" cy="248"/>
            </a:xfrm>
          </p:grpSpPr>
          <p:sp>
            <p:nvSpPr>
              <p:cNvPr id="22605" name="Oval 407">
                <a:extLst>
                  <a:ext uri="{FF2B5EF4-FFF2-40B4-BE49-F238E27FC236}">
                    <a16:creationId xmlns:a16="http://schemas.microsoft.com/office/drawing/2014/main" id="{178D96A8-771A-4626-B777-9BFFC8E9D776}"/>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606" name="Rectangle 410">
                <a:extLst>
                  <a:ext uri="{FF2B5EF4-FFF2-40B4-BE49-F238E27FC236}">
                    <a16:creationId xmlns:a16="http://schemas.microsoft.com/office/drawing/2014/main" id="{8A6BBAA6-6500-44EB-BCFE-A8AE0E07DB15}"/>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607" name="Oval 411">
                <a:extLst>
                  <a:ext uri="{FF2B5EF4-FFF2-40B4-BE49-F238E27FC236}">
                    <a16:creationId xmlns:a16="http://schemas.microsoft.com/office/drawing/2014/main" id="{73AD9903-3695-4852-A7BB-5EEFA9C1735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2608" name="Group 508">
                <a:extLst>
                  <a:ext uri="{FF2B5EF4-FFF2-40B4-BE49-F238E27FC236}">
                    <a16:creationId xmlns:a16="http://schemas.microsoft.com/office/drawing/2014/main" id="{0274ED79-AB09-4D29-B264-BC435562DCA2}"/>
                  </a:ext>
                </a:extLst>
              </p:cNvPr>
              <p:cNvGrpSpPr>
                <a:grpSpLocks/>
              </p:cNvGrpSpPr>
              <p:nvPr/>
            </p:nvGrpSpPr>
            <p:grpSpPr bwMode="auto">
              <a:xfrm>
                <a:off x="4530" y="1287"/>
                <a:ext cx="377" cy="75"/>
                <a:chOff x="2468" y="1332"/>
                <a:chExt cx="310" cy="60"/>
              </a:xfrm>
            </p:grpSpPr>
            <p:sp>
              <p:nvSpPr>
                <p:cNvPr id="22611" name="Freeform 509">
                  <a:extLst>
                    <a:ext uri="{FF2B5EF4-FFF2-40B4-BE49-F238E27FC236}">
                      <a16:creationId xmlns:a16="http://schemas.microsoft.com/office/drawing/2014/main" id="{905C2AA0-85B1-449E-9F1D-F0FCFFF3007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12" name="Freeform 510">
                  <a:extLst>
                    <a:ext uri="{FF2B5EF4-FFF2-40B4-BE49-F238E27FC236}">
                      <a16:creationId xmlns:a16="http://schemas.microsoft.com/office/drawing/2014/main" id="{4E8E4CE3-56F5-408D-8BFF-FFD5B3B5C0D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09" name="Line 511">
                <a:extLst>
                  <a:ext uri="{FF2B5EF4-FFF2-40B4-BE49-F238E27FC236}">
                    <a16:creationId xmlns:a16="http://schemas.microsoft.com/office/drawing/2014/main" id="{EB425A5F-4998-41E1-B25D-4E2CCDC0ECDB}"/>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10" name="Line 512">
                <a:extLst>
                  <a:ext uri="{FF2B5EF4-FFF2-40B4-BE49-F238E27FC236}">
                    <a16:creationId xmlns:a16="http://schemas.microsoft.com/office/drawing/2014/main" id="{1D38C4BB-C3BC-4484-9C6E-81A340048D9F}"/>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2540" name="Line 541">
            <a:extLst>
              <a:ext uri="{FF2B5EF4-FFF2-40B4-BE49-F238E27FC236}">
                <a16:creationId xmlns:a16="http://schemas.microsoft.com/office/drawing/2014/main" id="{680A3D75-9111-4350-BF85-5BF3BCEAB91A}"/>
              </a:ext>
            </a:extLst>
          </p:cNvPr>
          <p:cNvSpPr>
            <a:spLocks noChangeShapeType="1"/>
          </p:cNvSpPr>
          <p:nvPr/>
        </p:nvSpPr>
        <p:spPr bwMode="auto">
          <a:xfrm rot="5400000" flipV="1">
            <a:off x="4249738" y="4348163"/>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1" name="Freeform 542">
            <a:extLst>
              <a:ext uri="{FF2B5EF4-FFF2-40B4-BE49-F238E27FC236}">
                <a16:creationId xmlns:a16="http://schemas.microsoft.com/office/drawing/2014/main" id="{60BEA143-9AA7-4C03-B360-8C21F78268DC}"/>
              </a:ext>
            </a:extLst>
          </p:cNvPr>
          <p:cNvSpPr>
            <a:spLocks/>
          </p:cNvSpPr>
          <p:nvPr/>
        </p:nvSpPr>
        <p:spPr bwMode="auto">
          <a:xfrm>
            <a:off x="5610226" y="4899026"/>
            <a:ext cx="466725" cy="263525"/>
          </a:xfrm>
          <a:custGeom>
            <a:avLst/>
            <a:gdLst>
              <a:gd name="T0" fmla="*/ 0 w 294"/>
              <a:gd name="T1" fmla="*/ 2147483646 h 166"/>
              <a:gd name="T2" fmla="*/ 2147483646 w 294"/>
              <a:gd name="T3" fmla="*/ 0 h 166"/>
              <a:gd name="T4" fmla="*/ 0 60000 65536"/>
              <a:gd name="T5" fmla="*/ 0 60000 65536"/>
              <a:gd name="T6" fmla="*/ 0 w 294"/>
              <a:gd name="T7" fmla="*/ 0 h 166"/>
              <a:gd name="T8" fmla="*/ 294 w 294"/>
              <a:gd name="T9" fmla="*/ 166 h 166"/>
            </a:gdLst>
            <a:ahLst/>
            <a:cxnLst>
              <a:cxn ang="T4">
                <a:pos x="T0" y="T1"/>
              </a:cxn>
              <a:cxn ang="T5">
                <a:pos x="T2" y="T3"/>
              </a:cxn>
            </a:cxnLst>
            <a:rect l="T6" t="T7" r="T8" b="T9"/>
            <a:pathLst>
              <a:path w="294" h="166">
                <a:moveTo>
                  <a:pt x="0" y="166"/>
                </a:moveTo>
                <a:lnTo>
                  <a:pt x="294"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42" name="Freeform 543">
            <a:extLst>
              <a:ext uri="{FF2B5EF4-FFF2-40B4-BE49-F238E27FC236}">
                <a16:creationId xmlns:a16="http://schemas.microsoft.com/office/drawing/2014/main" id="{BD017211-5D6B-4420-9B1B-D290E7D0615A}"/>
              </a:ext>
            </a:extLst>
          </p:cNvPr>
          <p:cNvSpPr>
            <a:spLocks/>
          </p:cNvSpPr>
          <p:nvPr/>
        </p:nvSpPr>
        <p:spPr bwMode="auto">
          <a:xfrm>
            <a:off x="6575425" y="4892676"/>
            <a:ext cx="431800" cy="276225"/>
          </a:xfrm>
          <a:custGeom>
            <a:avLst/>
            <a:gdLst>
              <a:gd name="T0" fmla="*/ 0 w 272"/>
              <a:gd name="T1" fmla="*/ 0 h 174"/>
              <a:gd name="T2" fmla="*/ 2147483646 w 272"/>
              <a:gd name="T3" fmla="*/ 2147483646 h 174"/>
              <a:gd name="T4" fmla="*/ 0 60000 65536"/>
              <a:gd name="T5" fmla="*/ 0 60000 65536"/>
              <a:gd name="T6" fmla="*/ 0 w 272"/>
              <a:gd name="T7" fmla="*/ 0 h 174"/>
              <a:gd name="T8" fmla="*/ 272 w 272"/>
              <a:gd name="T9" fmla="*/ 174 h 174"/>
            </a:gdLst>
            <a:ahLst/>
            <a:cxnLst>
              <a:cxn ang="T4">
                <a:pos x="T0" y="T1"/>
              </a:cxn>
              <a:cxn ang="T5">
                <a:pos x="T2" y="T3"/>
              </a:cxn>
            </a:cxnLst>
            <a:rect l="T6" t="T7" r="T8" b="T9"/>
            <a:pathLst>
              <a:path w="272" h="174">
                <a:moveTo>
                  <a:pt x="0" y="0"/>
                </a:moveTo>
                <a:lnTo>
                  <a:pt x="272"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43" name="Freeform 544">
            <a:extLst>
              <a:ext uri="{FF2B5EF4-FFF2-40B4-BE49-F238E27FC236}">
                <a16:creationId xmlns:a16="http://schemas.microsoft.com/office/drawing/2014/main" id="{FCBDEC9D-0294-4540-B5EB-578E461E7486}"/>
              </a:ext>
            </a:extLst>
          </p:cNvPr>
          <p:cNvSpPr>
            <a:spLocks/>
          </p:cNvSpPr>
          <p:nvPr/>
        </p:nvSpPr>
        <p:spPr bwMode="auto">
          <a:xfrm>
            <a:off x="5510213" y="5284789"/>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44" name="Freeform 545">
            <a:extLst>
              <a:ext uri="{FF2B5EF4-FFF2-40B4-BE49-F238E27FC236}">
                <a16:creationId xmlns:a16="http://schemas.microsoft.com/office/drawing/2014/main" id="{A93E0D4E-9969-4B1B-98DA-6CF43CDA70C4}"/>
              </a:ext>
            </a:extLst>
          </p:cNvPr>
          <p:cNvSpPr>
            <a:spLocks/>
          </p:cNvSpPr>
          <p:nvPr/>
        </p:nvSpPr>
        <p:spPr bwMode="auto">
          <a:xfrm>
            <a:off x="6553200" y="5273675"/>
            <a:ext cx="558800" cy="234950"/>
          </a:xfrm>
          <a:custGeom>
            <a:avLst/>
            <a:gdLst>
              <a:gd name="T0" fmla="*/ 0 w 352"/>
              <a:gd name="T1" fmla="*/ 2147483646 h 148"/>
              <a:gd name="T2" fmla="*/ 2147483646 w 352"/>
              <a:gd name="T3" fmla="*/ 0 h 148"/>
              <a:gd name="T4" fmla="*/ 0 60000 65536"/>
              <a:gd name="T5" fmla="*/ 0 60000 65536"/>
              <a:gd name="T6" fmla="*/ 0 w 352"/>
              <a:gd name="T7" fmla="*/ 0 h 148"/>
              <a:gd name="T8" fmla="*/ 352 w 352"/>
              <a:gd name="T9" fmla="*/ 148 h 148"/>
            </a:gdLst>
            <a:ahLst/>
            <a:cxnLst>
              <a:cxn ang="T4">
                <a:pos x="T0" y="T1"/>
              </a:cxn>
              <a:cxn ang="T5">
                <a:pos x="T2" y="T3"/>
              </a:cxn>
            </a:cxnLst>
            <a:rect l="T6" t="T7" r="T8" b="T9"/>
            <a:pathLst>
              <a:path w="352" h="148">
                <a:moveTo>
                  <a:pt x="0" y="148"/>
                </a:moveTo>
                <a:lnTo>
                  <a:pt x="35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45" name="Freeform 546">
            <a:extLst>
              <a:ext uri="{FF2B5EF4-FFF2-40B4-BE49-F238E27FC236}">
                <a16:creationId xmlns:a16="http://schemas.microsoft.com/office/drawing/2014/main" id="{09282164-CCD5-401A-9CD9-A92D79EF43CC}"/>
              </a:ext>
            </a:extLst>
          </p:cNvPr>
          <p:cNvSpPr>
            <a:spLocks/>
          </p:cNvSpPr>
          <p:nvPr/>
        </p:nvSpPr>
        <p:spPr bwMode="auto">
          <a:xfrm>
            <a:off x="7124701" y="5314950"/>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46" name="Freeform 547">
            <a:extLst>
              <a:ext uri="{FF2B5EF4-FFF2-40B4-BE49-F238E27FC236}">
                <a16:creationId xmlns:a16="http://schemas.microsoft.com/office/drawing/2014/main" id="{6CB196D3-21EF-4784-A5E8-BDE1879839F3}"/>
              </a:ext>
            </a:extLst>
          </p:cNvPr>
          <p:cNvSpPr>
            <a:spLocks/>
          </p:cNvSpPr>
          <p:nvPr/>
        </p:nvSpPr>
        <p:spPr bwMode="auto">
          <a:xfrm>
            <a:off x="5889625" y="5848351"/>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47" name="Freeform 548">
            <a:extLst>
              <a:ext uri="{FF2B5EF4-FFF2-40B4-BE49-F238E27FC236}">
                <a16:creationId xmlns:a16="http://schemas.microsoft.com/office/drawing/2014/main" id="{4AAD5E30-81C9-43BC-B29A-AF34EBAEA559}"/>
              </a:ext>
            </a:extLst>
          </p:cNvPr>
          <p:cNvSpPr>
            <a:spLocks/>
          </p:cNvSpPr>
          <p:nvPr/>
        </p:nvSpPr>
        <p:spPr bwMode="auto">
          <a:xfrm>
            <a:off x="5353051" y="5308600"/>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48" name="Line 549">
            <a:extLst>
              <a:ext uri="{FF2B5EF4-FFF2-40B4-BE49-F238E27FC236}">
                <a16:creationId xmlns:a16="http://schemas.microsoft.com/office/drawing/2014/main" id="{C8530C4F-CF1D-44CA-A656-33B4CA288055}"/>
              </a:ext>
            </a:extLst>
          </p:cNvPr>
          <p:cNvSpPr>
            <a:spLocks noChangeShapeType="1"/>
          </p:cNvSpPr>
          <p:nvPr/>
        </p:nvSpPr>
        <p:spPr bwMode="auto">
          <a:xfrm rot="-5400000" flipH="1" flipV="1">
            <a:off x="8269288" y="4548188"/>
            <a:ext cx="0" cy="1362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2549" name="Group 553">
            <a:extLst>
              <a:ext uri="{FF2B5EF4-FFF2-40B4-BE49-F238E27FC236}">
                <a16:creationId xmlns:a16="http://schemas.microsoft.com/office/drawing/2014/main" id="{8E14E8E1-ABC2-405A-B930-D50A68919849}"/>
              </a:ext>
            </a:extLst>
          </p:cNvPr>
          <p:cNvGrpSpPr>
            <a:grpSpLocks/>
          </p:cNvGrpSpPr>
          <p:nvPr/>
        </p:nvGrpSpPr>
        <p:grpSpPr bwMode="auto">
          <a:xfrm>
            <a:off x="6003926" y="4721225"/>
            <a:ext cx="600075" cy="287338"/>
            <a:chOff x="4396" y="1245"/>
            <a:chExt cx="672" cy="248"/>
          </a:xfrm>
        </p:grpSpPr>
        <p:sp>
          <p:nvSpPr>
            <p:cNvPr id="22594" name="Oval 407">
              <a:extLst>
                <a:ext uri="{FF2B5EF4-FFF2-40B4-BE49-F238E27FC236}">
                  <a16:creationId xmlns:a16="http://schemas.microsoft.com/office/drawing/2014/main" id="{8BAA7B50-E4CE-433F-B13A-7F2B756CAD17}"/>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595" name="Rectangle 410">
              <a:extLst>
                <a:ext uri="{FF2B5EF4-FFF2-40B4-BE49-F238E27FC236}">
                  <a16:creationId xmlns:a16="http://schemas.microsoft.com/office/drawing/2014/main" id="{56CD3842-71B6-40F9-95B7-F2F299F4577B}"/>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596" name="Oval 411">
              <a:extLst>
                <a:ext uri="{FF2B5EF4-FFF2-40B4-BE49-F238E27FC236}">
                  <a16:creationId xmlns:a16="http://schemas.microsoft.com/office/drawing/2014/main" id="{2239F7A2-E76B-4876-91C8-76D9756E1EDE}"/>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2597" name="Group 557">
              <a:extLst>
                <a:ext uri="{FF2B5EF4-FFF2-40B4-BE49-F238E27FC236}">
                  <a16:creationId xmlns:a16="http://schemas.microsoft.com/office/drawing/2014/main" id="{2C30B861-FAC6-4339-86B2-96678A912F56}"/>
                </a:ext>
              </a:extLst>
            </p:cNvPr>
            <p:cNvGrpSpPr>
              <a:grpSpLocks/>
            </p:cNvGrpSpPr>
            <p:nvPr/>
          </p:nvGrpSpPr>
          <p:grpSpPr bwMode="auto">
            <a:xfrm>
              <a:off x="4530" y="1287"/>
              <a:ext cx="377" cy="75"/>
              <a:chOff x="2468" y="1332"/>
              <a:chExt cx="310" cy="60"/>
            </a:xfrm>
          </p:grpSpPr>
          <p:sp>
            <p:nvSpPr>
              <p:cNvPr id="22600" name="Freeform 558">
                <a:extLst>
                  <a:ext uri="{FF2B5EF4-FFF2-40B4-BE49-F238E27FC236}">
                    <a16:creationId xmlns:a16="http://schemas.microsoft.com/office/drawing/2014/main" id="{738F1101-C8F0-4D9C-9DF9-457C08FBA94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01" name="Freeform 559">
                <a:extLst>
                  <a:ext uri="{FF2B5EF4-FFF2-40B4-BE49-F238E27FC236}">
                    <a16:creationId xmlns:a16="http://schemas.microsoft.com/office/drawing/2014/main" id="{83C733BA-6F8C-4163-8857-DA15DC46B9E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598" name="Line 560">
              <a:extLst>
                <a:ext uri="{FF2B5EF4-FFF2-40B4-BE49-F238E27FC236}">
                  <a16:creationId xmlns:a16="http://schemas.microsoft.com/office/drawing/2014/main" id="{173D54ED-F408-47E0-B2EC-B91CF45632DD}"/>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99" name="Line 561">
              <a:extLst>
                <a:ext uri="{FF2B5EF4-FFF2-40B4-BE49-F238E27FC236}">
                  <a16:creationId xmlns:a16="http://schemas.microsoft.com/office/drawing/2014/main" id="{40F24AEA-5D96-458F-8E85-9A4CEAFA5B6C}"/>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550" name="Group 562">
            <a:extLst>
              <a:ext uri="{FF2B5EF4-FFF2-40B4-BE49-F238E27FC236}">
                <a16:creationId xmlns:a16="http://schemas.microsoft.com/office/drawing/2014/main" id="{1497C7B4-26EA-4793-86B3-65D5D465BE61}"/>
              </a:ext>
            </a:extLst>
          </p:cNvPr>
          <p:cNvGrpSpPr>
            <a:grpSpLocks/>
          </p:cNvGrpSpPr>
          <p:nvPr/>
        </p:nvGrpSpPr>
        <p:grpSpPr bwMode="auto">
          <a:xfrm>
            <a:off x="6557964" y="5721350"/>
            <a:ext cx="600075" cy="287338"/>
            <a:chOff x="4396" y="1245"/>
            <a:chExt cx="672" cy="248"/>
          </a:xfrm>
        </p:grpSpPr>
        <p:sp>
          <p:nvSpPr>
            <p:cNvPr id="22586" name="Oval 407">
              <a:extLst>
                <a:ext uri="{FF2B5EF4-FFF2-40B4-BE49-F238E27FC236}">
                  <a16:creationId xmlns:a16="http://schemas.microsoft.com/office/drawing/2014/main" id="{575FBCFC-4779-4EE4-927C-F8B80E5D526C}"/>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587" name="Rectangle 410">
              <a:extLst>
                <a:ext uri="{FF2B5EF4-FFF2-40B4-BE49-F238E27FC236}">
                  <a16:creationId xmlns:a16="http://schemas.microsoft.com/office/drawing/2014/main" id="{34303242-13E7-4832-A883-385C42ED47FA}"/>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588" name="Oval 411">
              <a:extLst>
                <a:ext uri="{FF2B5EF4-FFF2-40B4-BE49-F238E27FC236}">
                  <a16:creationId xmlns:a16="http://schemas.microsoft.com/office/drawing/2014/main" id="{6FC4AC21-5801-4FFB-8705-D5099FC72198}"/>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2589" name="Group 566">
              <a:extLst>
                <a:ext uri="{FF2B5EF4-FFF2-40B4-BE49-F238E27FC236}">
                  <a16:creationId xmlns:a16="http://schemas.microsoft.com/office/drawing/2014/main" id="{B11DB901-14E8-4CB5-8B66-3E1C6D90A576}"/>
                </a:ext>
              </a:extLst>
            </p:cNvPr>
            <p:cNvGrpSpPr>
              <a:grpSpLocks/>
            </p:cNvGrpSpPr>
            <p:nvPr/>
          </p:nvGrpSpPr>
          <p:grpSpPr bwMode="auto">
            <a:xfrm>
              <a:off x="4530" y="1287"/>
              <a:ext cx="377" cy="75"/>
              <a:chOff x="2468" y="1332"/>
              <a:chExt cx="310" cy="60"/>
            </a:xfrm>
          </p:grpSpPr>
          <p:sp>
            <p:nvSpPr>
              <p:cNvPr id="22592" name="Freeform 567">
                <a:extLst>
                  <a:ext uri="{FF2B5EF4-FFF2-40B4-BE49-F238E27FC236}">
                    <a16:creationId xmlns:a16="http://schemas.microsoft.com/office/drawing/2014/main" id="{5AAC578C-F579-4195-B478-B119975F0E1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93" name="Freeform 568">
                <a:extLst>
                  <a:ext uri="{FF2B5EF4-FFF2-40B4-BE49-F238E27FC236}">
                    <a16:creationId xmlns:a16="http://schemas.microsoft.com/office/drawing/2014/main" id="{3084545A-5685-4B49-8EAA-6836C749717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590" name="Line 569">
              <a:extLst>
                <a:ext uri="{FF2B5EF4-FFF2-40B4-BE49-F238E27FC236}">
                  <a16:creationId xmlns:a16="http://schemas.microsoft.com/office/drawing/2014/main" id="{AC2DBB63-8B1A-456F-87A7-BC68F2BAF7AC}"/>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91" name="Line 570">
              <a:extLst>
                <a:ext uri="{FF2B5EF4-FFF2-40B4-BE49-F238E27FC236}">
                  <a16:creationId xmlns:a16="http://schemas.microsoft.com/office/drawing/2014/main" id="{3FB8AB4C-FE2C-4EED-A30F-AA1CB7150DA3}"/>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551" name="Group 571">
            <a:extLst>
              <a:ext uri="{FF2B5EF4-FFF2-40B4-BE49-F238E27FC236}">
                <a16:creationId xmlns:a16="http://schemas.microsoft.com/office/drawing/2014/main" id="{8B455774-638B-4ADB-9A2E-E885EBD3EB69}"/>
              </a:ext>
            </a:extLst>
          </p:cNvPr>
          <p:cNvGrpSpPr>
            <a:grpSpLocks/>
          </p:cNvGrpSpPr>
          <p:nvPr/>
        </p:nvGrpSpPr>
        <p:grpSpPr bwMode="auto">
          <a:xfrm>
            <a:off x="5338764" y="5673725"/>
            <a:ext cx="600075" cy="287338"/>
            <a:chOff x="4396" y="1245"/>
            <a:chExt cx="672" cy="248"/>
          </a:xfrm>
        </p:grpSpPr>
        <p:sp>
          <p:nvSpPr>
            <p:cNvPr id="22578" name="Oval 407">
              <a:extLst>
                <a:ext uri="{FF2B5EF4-FFF2-40B4-BE49-F238E27FC236}">
                  <a16:creationId xmlns:a16="http://schemas.microsoft.com/office/drawing/2014/main" id="{2ACD7436-586E-4435-9B38-C468E8FA9F6A}"/>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579" name="Rectangle 410">
              <a:extLst>
                <a:ext uri="{FF2B5EF4-FFF2-40B4-BE49-F238E27FC236}">
                  <a16:creationId xmlns:a16="http://schemas.microsoft.com/office/drawing/2014/main" id="{BA140136-176C-45D4-AFBE-C934EE842A73}"/>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2580" name="Oval 411">
              <a:extLst>
                <a:ext uri="{FF2B5EF4-FFF2-40B4-BE49-F238E27FC236}">
                  <a16:creationId xmlns:a16="http://schemas.microsoft.com/office/drawing/2014/main" id="{CFE1074F-22F7-4F25-B070-0A87D51D6CA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2581" name="Group 575">
              <a:extLst>
                <a:ext uri="{FF2B5EF4-FFF2-40B4-BE49-F238E27FC236}">
                  <a16:creationId xmlns:a16="http://schemas.microsoft.com/office/drawing/2014/main" id="{D020164C-38AC-45F9-802B-34568324BAB7}"/>
                </a:ext>
              </a:extLst>
            </p:cNvPr>
            <p:cNvGrpSpPr>
              <a:grpSpLocks/>
            </p:cNvGrpSpPr>
            <p:nvPr/>
          </p:nvGrpSpPr>
          <p:grpSpPr bwMode="auto">
            <a:xfrm>
              <a:off x="4530" y="1287"/>
              <a:ext cx="377" cy="75"/>
              <a:chOff x="2468" y="1332"/>
              <a:chExt cx="310" cy="60"/>
            </a:xfrm>
          </p:grpSpPr>
          <p:sp>
            <p:nvSpPr>
              <p:cNvPr id="22584" name="Freeform 576">
                <a:extLst>
                  <a:ext uri="{FF2B5EF4-FFF2-40B4-BE49-F238E27FC236}">
                    <a16:creationId xmlns:a16="http://schemas.microsoft.com/office/drawing/2014/main" id="{4458CC91-007B-459D-9B0D-18B7D748180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85" name="Freeform 577">
                <a:extLst>
                  <a:ext uri="{FF2B5EF4-FFF2-40B4-BE49-F238E27FC236}">
                    <a16:creationId xmlns:a16="http://schemas.microsoft.com/office/drawing/2014/main" id="{F959013A-8D73-48D7-8E1E-538BB638446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582" name="Line 578">
              <a:extLst>
                <a:ext uri="{FF2B5EF4-FFF2-40B4-BE49-F238E27FC236}">
                  <a16:creationId xmlns:a16="http://schemas.microsoft.com/office/drawing/2014/main" id="{B0EFF0E6-33AC-410D-9E91-5DB006FBC806}"/>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83" name="Line 579">
              <a:extLst>
                <a:ext uri="{FF2B5EF4-FFF2-40B4-BE49-F238E27FC236}">
                  <a16:creationId xmlns:a16="http://schemas.microsoft.com/office/drawing/2014/main" id="{E1FC3EB6-0CFC-4BB6-B602-8A6EBD5E453B}"/>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552" name="Group 342">
            <a:extLst>
              <a:ext uri="{FF2B5EF4-FFF2-40B4-BE49-F238E27FC236}">
                <a16:creationId xmlns:a16="http://schemas.microsoft.com/office/drawing/2014/main" id="{726187B1-61D0-4E4C-9380-AB645CA14986}"/>
              </a:ext>
            </a:extLst>
          </p:cNvPr>
          <p:cNvGrpSpPr>
            <a:grpSpLocks/>
          </p:cNvGrpSpPr>
          <p:nvPr/>
        </p:nvGrpSpPr>
        <p:grpSpPr bwMode="auto">
          <a:xfrm>
            <a:off x="3910014" y="4770438"/>
            <a:ext cx="4433887" cy="1200150"/>
            <a:chOff x="1489" y="3201"/>
            <a:chExt cx="2793" cy="756"/>
          </a:xfrm>
        </p:grpSpPr>
        <p:grpSp>
          <p:nvGrpSpPr>
            <p:cNvPr id="22554" name="Group 177">
              <a:extLst>
                <a:ext uri="{FF2B5EF4-FFF2-40B4-BE49-F238E27FC236}">
                  <a16:creationId xmlns:a16="http://schemas.microsoft.com/office/drawing/2014/main" id="{CC3E93E9-1562-4767-A1AD-E9241606A658}"/>
                </a:ext>
              </a:extLst>
            </p:cNvPr>
            <p:cNvGrpSpPr>
              <a:grpSpLocks/>
            </p:cNvGrpSpPr>
            <p:nvPr/>
          </p:nvGrpSpPr>
          <p:grpSpPr bwMode="auto">
            <a:xfrm>
              <a:off x="1489" y="3267"/>
              <a:ext cx="228" cy="165"/>
              <a:chOff x="1548" y="3723"/>
              <a:chExt cx="228" cy="165"/>
            </a:xfrm>
          </p:grpSpPr>
          <p:sp>
            <p:nvSpPr>
              <p:cNvPr id="22575" name="Rectangle 175">
                <a:extLst>
                  <a:ext uri="{FF2B5EF4-FFF2-40B4-BE49-F238E27FC236}">
                    <a16:creationId xmlns:a16="http://schemas.microsoft.com/office/drawing/2014/main" id="{E11A0FE1-51E2-46FB-BD20-22D86A6C2B72}"/>
                  </a:ext>
                </a:extLst>
              </p:cNvPr>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76" name="Rectangle 174">
                <a:extLst>
                  <a:ext uri="{FF2B5EF4-FFF2-40B4-BE49-F238E27FC236}">
                    <a16:creationId xmlns:a16="http://schemas.microsoft.com/office/drawing/2014/main" id="{C79AB759-B8E9-411A-8FBA-682D5A564C6F}"/>
                  </a:ext>
                </a:extLst>
              </p:cNvPr>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77" name="Line 176">
                <a:extLst>
                  <a:ext uri="{FF2B5EF4-FFF2-40B4-BE49-F238E27FC236}">
                    <a16:creationId xmlns:a16="http://schemas.microsoft.com/office/drawing/2014/main" id="{D8D59981-2591-4C6F-AF73-B05001FAC51D}"/>
                  </a:ext>
                </a:extLst>
              </p:cNvPr>
              <p:cNvSpPr>
                <a:spLocks noChangeShapeType="1"/>
              </p:cNvSpPr>
              <p:nvPr/>
            </p:nvSpPr>
            <p:spPr bwMode="auto">
              <a:xfrm>
                <a:off x="1650" y="3816"/>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555" name="Group 178">
              <a:extLst>
                <a:ext uri="{FF2B5EF4-FFF2-40B4-BE49-F238E27FC236}">
                  <a16:creationId xmlns:a16="http://schemas.microsoft.com/office/drawing/2014/main" id="{BE18CCAD-253F-4988-AA2A-DD3C5412070C}"/>
                </a:ext>
              </a:extLst>
            </p:cNvPr>
            <p:cNvGrpSpPr>
              <a:grpSpLocks/>
            </p:cNvGrpSpPr>
            <p:nvPr/>
          </p:nvGrpSpPr>
          <p:grpSpPr bwMode="auto">
            <a:xfrm>
              <a:off x="1987" y="3270"/>
              <a:ext cx="228" cy="165"/>
              <a:chOff x="1548" y="3723"/>
              <a:chExt cx="228" cy="165"/>
            </a:xfrm>
          </p:grpSpPr>
          <p:sp>
            <p:nvSpPr>
              <p:cNvPr id="22572" name="Rectangle 179">
                <a:extLst>
                  <a:ext uri="{FF2B5EF4-FFF2-40B4-BE49-F238E27FC236}">
                    <a16:creationId xmlns:a16="http://schemas.microsoft.com/office/drawing/2014/main" id="{EC7AAC64-DDD0-40C2-A70B-27ECCF364521}"/>
                  </a:ext>
                </a:extLst>
              </p:cNvPr>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73" name="Rectangle 180">
                <a:extLst>
                  <a:ext uri="{FF2B5EF4-FFF2-40B4-BE49-F238E27FC236}">
                    <a16:creationId xmlns:a16="http://schemas.microsoft.com/office/drawing/2014/main" id="{D1D66449-9ABB-46AE-A955-AC12D007A23E}"/>
                  </a:ext>
                </a:extLst>
              </p:cNvPr>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74" name="Line 181">
                <a:extLst>
                  <a:ext uri="{FF2B5EF4-FFF2-40B4-BE49-F238E27FC236}">
                    <a16:creationId xmlns:a16="http://schemas.microsoft.com/office/drawing/2014/main" id="{59E2B2EF-756D-4C06-916C-3E288EFACE52}"/>
                  </a:ext>
                </a:extLst>
              </p:cNvPr>
              <p:cNvSpPr>
                <a:spLocks noChangeShapeType="1"/>
              </p:cNvSpPr>
              <p:nvPr/>
            </p:nvSpPr>
            <p:spPr bwMode="auto">
              <a:xfrm>
                <a:off x="1650" y="3816"/>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556" name="Group 182">
              <a:extLst>
                <a:ext uri="{FF2B5EF4-FFF2-40B4-BE49-F238E27FC236}">
                  <a16:creationId xmlns:a16="http://schemas.microsoft.com/office/drawing/2014/main" id="{EC4EDE7B-D722-479A-B479-473B2CBEB71A}"/>
                </a:ext>
              </a:extLst>
            </p:cNvPr>
            <p:cNvGrpSpPr>
              <a:grpSpLocks/>
            </p:cNvGrpSpPr>
            <p:nvPr/>
          </p:nvGrpSpPr>
          <p:grpSpPr bwMode="auto">
            <a:xfrm>
              <a:off x="3166" y="3201"/>
              <a:ext cx="228" cy="165"/>
              <a:chOff x="1548" y="3723"/>
              <a:chExt cx="228" cy="165"/>
            </a:xfrm>
          </p:grpSpPr>
          <p:sp>
            <p:nvSpPr>
              <p:cNvPr id="22569" name="Rectangle 183">
                <a:extLst>
                  <a:ext uri="{FF2B5EF4-FFF2-40B4-BE49-F238E27FC236}">
                    <a16:creationId xmlns:a16="http://schemas.microsoft.com/office/drawing/2014/main" id="{A86E0975-C79D-44F7-8B0A-FF673956F7C1}"/>
                  </a:ext>
                </a:extLst>
              </p:cNvPr>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70" name="Rectangle 184">
                <a:extLst>
                  <a:ext uri="{FF2B5EF4-FFF2-40B4-BE49-F238E27FC236}">
                    <a16:creationId xmlns:a16="http://schemas.microsoft.com/office/drawing/2014/main" id="{C987C29B-BB85-4BE4-9C29-3C68DC85933C}"/>
                  </a:ext>
                </a:extLst>
              </p:cNvPr>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71" name="Line 185">
                <a:extLst>
                  <a:ext uri="{FF2B5EF4-FFF2-40B4-BE49-F238E27FC236}">
                    <a16:creationId xmlns:a16="http://schemas.microsoft.com/office/drawing/2014/main" id="{08E458A0-5AE7-48BA-A53A-F8205F774313}"/>
                  </a:ext>
                </a:extLst>
              </p:cNvPr>
              <p:cNvSpPr>
                <a:spLocks noChangeShapeType="1"/>
              </p:cNvSpPr>
              <p:nvPr/>
            </p:nvSpPr>
            <p:spPr bwMode="auto">
              <a:xfrm>
                <a:off x="1650" y="3816"/>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557" name="Group 186">
              <a:extLst>
                <a:ext uri="{FF2B5EF4-FFF2-40B4-BE49-F238E27FC236}">
                  <a16:creationId xmlns:a16="http://schemas.microsoft.com/office/drawing/2014/main" id="{35379465-30F3-4C6A-8807-D8372D150750}"/>
                </a:ext>
              </a:extLst>
            </p:cNvPr>
            <p:cNvGrpSpPr>
              <a:grpSpLocks/>
            </p:cNvGrpSpPr>
            <p:nvPr/>
          </p:nvGrpSpPr>
          <p:grpSpPr bwMode="auto">
            <a:xfrm>
              <a:off x="2836" y="3792"/>
              <a:ext cx="228" cy="165"/>
              <a:chOff x="1548" y="3723"/>
              <a:chExt cx="228" cy="165"/>
            </a:xfrm>
          </p:grpSpPr>
          <p:sp>
            <p:nvSpPr>
              <p:cNvPr id="22566" name="Rectangle 187">
                <a:extLst>
                  <a:ext uri="{FF2B5EF4-FFF2-40B4-BE49-F238E27FC236}">
                    <a16:creationId xmlns:a16="http://schemas.microsoft.com/office/drawing/2014/main" id="{FAFDB28B-ED52-4B7C-80AA-E4A3DED0222E}"/>
                  </a:ext>
                </a:extLst>
              </p:cNvPr>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67" name="Rectangle 188">
                <a:extLst>
                  <a:ext uri="{FF2B5EF4-FFF2-40B4-BE49-F238E27FC236}">
                    <a16:creationId xmlns:a16="http://schemas.microsoft.com/office/drawing/2014/main" id="{E0FEFD8F-1A00-4227-A5C3-8785756C755C}"/>
                  </a:ext>
                </a:extLst>
              </p:cNvPr>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68" name="Line 189">
                <a:extLst>
                  <a:ext uri="{FF2B5EF4-FFF2-40B4-BE49-F238E27FC236}">
                    <a16:creationId xmlns:a16="http://schemas.microsoft.com/office/drawing/2014/main" id="{A2090232-CB7C-4D59-9329-71AD6E96EEC9}"/>
                  </a:ext>
                </a:extLst>
              </p:cNvPr>
              <p:cNvSpPr>
                <a:spLocks noChangeShapeType="1"/>
              </p:cNvSpPr>
              <p:nvPr/>
            </p:nvSpPr>
            <p:spPr bwMode="auto">
              <a:xfrm>
                <a:off x="1650" y="3816"/>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558" name="Group 190">
              <a:extLst>
                <a:ext uri="{FF2B5EF4-FFF2-40B4-BE49-F238E27FC236}">
                  <a16:creationId xmlns:a16="http://schemas.microsoft.com/office/drawing/2014/main" id="{DF6E27F5-8A06-4766-8BB5-1B711ED332F2}"/>
                </a:ext>
              </a:extLst>
            </p:cNvPr>
            <p:cNvGrpSpPr>
              <a:grpSpLocks/>
            </p:cNvGrpSpPr>
            <p:nvPr/>
          </p:nvGrpSpPr>
          <p:grpSpPr bwMode="auto">
            <a:xfrm>
              <a:off x="2572" y="3492"/>
              <a:ext cx="228" cy="165"/>
              <a:chOff x="1548" y="3723"/>
              <a:chExt cx="228" cy="165"/>
            </a:xfrm>
          </p:grpSpPr>
          <p:sp>
            <p:nvSpPr>
              <p:cNvPr id="22563" name="Rectangle 191">
                <a:extLst>
                  <a:ext uri="{FF2B5EF4-FFF2-40B4-BE49-F238E27FC236}">
                    <a16:creationId xmlns:a16="http://schemas.microsoft.com/office/drawing/2014/main" id="{02E46942-4158-4BC9-8DD2-E6F577271F74}"/>
                  </a:ext>
                </a:extLst>
              </p:cNvPr>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64" name="Rectangle 192">
                <a:extLst>
                  <a:ext uri="{FF2B5EF4-FFF2-40B4-BE49-F238E27FC236}">
                    <a16:creationId xmlns:a16="http://schemas.microsoft.com/office/drawing/2014/main" id="{99217548-0FAF-42D2-A3FF-CB82DF44FDC7}"/>
                  </a:ext>
                </a:extLst>
              </p:cNvPr>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65" name="Line 193">
                <a:extLst>
                  <a:ext uri="{FF2B5EF4-FFF2-40B4-BE49-F238E27FC236}">
                    <a16:creationId xmlns:a16="http://schemas.microsoft.com/office/drawing/2014/main" id="{86671A78-8862-4406-97BC-9A83176D5A53}"/>
                  </a:ext>
                </a:extLst>
              </p:cNvPr>
              <p:cNvSpPr>
                <a:spLocks noChangeShapeType="1"/>
              </p:cNvSpPr>
              <p:nvPr/>
            </p:nvSpPr>
            <p:spPr bwMode="auto">
              <a:xfrm>
                <a:off x="1650" y="3816"/>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559" name="Group 194">
              <a:extLst>
                <a:ext uri="{FF2B5EF4-FFF2-40B4-BE49-F238E27FC236}">
                  <a16:creationId xmlns:a16="http://schemas.microsoft.com/office/drawing/2014/main" id="{4888EBC7-F214-4CF5-AC9D-5B6D5E3EBAB0}"/>
                </a:ext>
              </a:extLst>
            </p:cNvPr>
            <p:cNvGrpSpPr>
              <a:grpSpLocks/>
            </p:cNvGrpSpPr>
            <p:nvPr/>
          </p:nvGrpSpPr>
          <p:grpSpPr bwMode="auto">
            <a:xfrm>
              <a:off x="4054" y="3318"/>
              <a:ext cx="228" cy="165"/>
              <a:chOff x="1548" y="3723"/>
              <a:chExt cx="228" cy="165"/>
            </a:xfrm>
          </p:grpSpPr>
          <p:sp>
            <p:nvSpPr>
              <p:cNvPr id="22560" name="Rectangle 195">
                <a:extLst>
                  <a:ext uri="{FF2B5EF4-FFF2-40B4-BE49-F238E27FC236}">
                    <a16:creationId xmlns:a16="http://schemas.microsoft.com/office/drawing/2014/main" id="{B9A9185B-5840-4FB6-8982-18C56399A778}"/>
                  </a:ext>
                </a:extLst>
              </p:cNvPr>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61" name="Rectangle 196">
                <a:extLst>
                  <a:ext uri="{FF2B5EF4-FFF2-40B4-BE49-F238E27FC236}">
                    <a16:creationId xmlns:a16="http://schemas.microsoft.com/office/drawing/2014/main" id="{3F919544-1178-4D46-9888-0A6BDB2A3491}"/>
                  </a:ext>
                </a:extLst>
              </p:cNvPr>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2562" name="Line 197">
                <a:extLst>
                  <a:ext uri="{FF2B5EF4-FFF2-40B4-BE49-F238E27FC236}">
                    <a16:creationId xmlns:a16="http://schemas.microsoft.com/office/drawing/2014/main" id="{F2B90432-DD4D-4F63-84B8-B67DAC8879B5}"/>
                  </a:ext>
                </a:extLst>
              </p:cNvPr>
              <p:cNvSpPr>
                <a:spLocks noChangeShapeType="1"/>
              </p:cNvSpPr>
              <p:nvPr/>
            </p:nvSpPr>
            <p:spPr bwMode="auto">
              <a:xfrm>
                <a:off x="1650" y="3816"/>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11738" name="Text Box 122">
            <a:extLst>
              <a:ext uri="{FF2B5EF4-FFF2-40B4-BE49-F238E27FC236}">
                <a16:creationId xmlns:a16="http://schemas.microsoft.com/office/drawing/2014/main" id="{36D58006-E830-4E71-8579-106F4EEA99FC}"/>
              </a:ext>
            </a:extLst>
          </p:cNvPr>
          <p:cNvSpPr txBox="1">
            <a:spLocks noChangeArrowheads="1"/>
          </p:cNvSpPr>
          <p:nvPr/>
        </p:nvSpPr>
        <p:spPr bwMode="auto">
          <a:xfrm>
            <a:off x="6718300" y="4384676"/>
            <a:ext cx="231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2. receive datagrams</a:t>
            </a:r>
            <a:endParaRPr lang="en-US" altLang="en-US" sz="2400">
              <a:solidFill>
                <a:srgbClr val="CC0000"/>
              </a:solidFill>
              <a:latin typeface="Arial" panose="020B0604020202020204" pitchFamily="34" charset="0"/>
            </a:endParaRPr>
          </a:p>
        </p:txBody>
      </p:sp>
    </p:spTree>
    <p:extLst>
      <p:ext uri="{BB962C8B-B14F-4D97-AF65-F5344CB8AC3E}">
        <p14:creationId xmlns:p14="http://schemas.microsoft.com/office/powerpoint/2010/main" val="2847084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736"/>
                                        </p:tgtEl>
                                        <p:attrNameLst>
                                          <p:attrName>style.visibility</p:attrName>
                                        </p:attrNameLst>
                                      </p:cBhvr>
                                      <p:to>
                                        <p:strVal val="visible"/>
                                      </p:to>
                                    </p:set>
                                    <p:animEffect transition="in" filter="dissolve">
                                      <p:cBhvr>
                                        <p:cTn id="7" dur="500"/>
                                        <p:tgtEl>
                                          <p:spTgt spid="11173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1738"/>
                                        </p:tgtEl>
                                        <p:attrNameLst>
                                          <p:attrName>style.visibility</p:attrName>
                                        </p:attrNameLst>
                                      </p:cBhvr>
                                      <p:to>
                                        <p:strVal val="visible"/>
                                      </p:to>
                                    </p:set>
                                    <p:animEffect transition="in" filter="dissolve">
                                      <p:cBhvr>
                                        <p:cTn id="11" dur="500"/>
                                        <p:tgtEl>
                                          <p:spTgt spid="111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736" grpId="0" autoUpdateAnimBg="0"/>
      <p:bldP spid="11173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6" name="Group 243">
            <a:extLst>
              <a:ext uri="{FF2B5EF4-FFF2-40B4-BE49-F238E27FC236}">
                <a16:creationId xmlns:a16="http://schemas.microsoft.com/office/drawing/2014/main" id="{8646F9D0-EE36-4E3C-91F5-9AB0BE21E748}"/>
              </a:ext>
            </a:extLst>
          </p:cNvPr>
          <p:cNvGrpSpPr>
            <a:grpSpLocks/>
          </p:cNvGrpSpPr>
          <p:nvPr/>
        </p:nvGrpSpPr>
        <p:grpSpPr bwMode="auto">
          <a:xfrm>
            <a:off x="5375276" y="4275139"/>
            <a:ext cx="2847975" cy="1481137"/>
            <a:chOff x="291" y="3093"/>
            <a:chExt cx="1794" cy="933"/>
          </a:xfrm>
        </p:grpSpPr>
        <p:grpSp>
          <p:nvGrpSpPr>
            <p:cNvPr id="23630" name="Group 242">
              <a:extLst>
                <a:ext uri="{FF2B5EF4-FFF2-40B4-BE49-F238E27FC236}">
                  <a16:creationId xmlns:a16="http://schemas.microsoft.com/office/drawing/2014/main" id="{A9071A49-38C0-4840-8C96-7CB8FFA2F8EF}"/>
                </a:ext>
              </a:extLst>
            </p:cNvPr>
            <p:cNvGrpSpPr>
              <a:grpSpLocks/>
            </p:cNvGrpSpPr>
            <p:nvPr/>
          </p:nvGrpSpPr>
          <p:grpSpPr bwMode="auto">
            <a:xfrm>
              <a:off x="291" y="3093"/>
              <a:ext cx="1794" cy="933"/>
              <a:chOff x="2124" y="2903"/>
              <a:chExt cx="1794" cy="933"/>
            </a:xfrm>
          </p:grpSpPr>
          <p:sp>
            <p:nvSpPr>
              <p:cNvPr id="23634" name="Freeform 179">
                <a:extLst>
                  <a:ext uri="{FF2B5EF4-FFF2-40B4-BE49-F238E27FC236}">
                    <a16:creationId xmlns:a16="http://schemas.microsoft.com/office/drawing/2014/main" id="{4E08A742-C2A2-4DB3-8478-9073D5210639}"/>
                  </a:ext>
                </a:extLst>
              </p:cNvPr>
              <p:cNvSpPr>
                <a:spLocks/>
              </p:cNvSpPr>
              <p:nvPr/>
            </p:nvSpPr>
            <p:spPr bwMode="auto">
              <a:xfrm>
                <a:off x="2124" y="2903"/>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23635" name="Group 180">
                <a:extLst>
                  <a:ext uri="{FF2B5EF4-FFF2-40B4-BE49-F238E27FC236}">
                    <a16:creationId xmlns:a16="http://schemas.microsoft.com/office/drawing/2014/main" id="{25E7F594-B41B-4FF8-A033-89852096277E}"/>
                  </a:ext>
                </a:extLst>
              </p:cNvPr>
              <p:cNvGrpSpPr>
                <a:grpSpLocks/>
              </p:cNvGrpSpPr>
              <p:nvPr/>
            </p:nvGrpSpPr>
            <p:grpSpPr bwMode="auto">
              <a:xfrm>
                <a:off x="2196" y="3160"/>
                <a:ext cx="1642" cy="415"/>
                <a:chOff x="959" y="3814"/>
                <a:chExt cx="1642" cy="415"/>
              </a:xfrm>
            </p:grpSpPr>
            <p:grpSp>
              <p:nvGrpSpPr>
                <p:cNvPr id="23670" name="Group 181">
                  <a:extLst>
                    <a:ext uri="{FF2B5EF4-FFF2-40B4-BE49-F238E27FC236}">
                      <a16:creationId xmlns:a16="http://schemas.microsoft.com/office/drawing/2014/main" id="{2C2D9017-E788-4480-ACD8-964DD731F2E4}"/>
                    </a:ext>
                  </a:extLst>
                </p:cNvPr>
                <p:cNvGrpSpPr>
                  <a:grpSpLocks/>
                </p:cNvGrpSpPr>
                <p:nvPr/>
              </p:nvGrpSpPr>
              <p:grpSpPr bwMode="auto">
                <a:xfrm>
                  <a:off x="2223" y="3814"/>
                  <a:ext cx="378" cy="181"/>
                  <a:chOff x="4396" y="1245"/>
                  <a:chExt cx="672" cy="248"/>
                </a:xfrm>
              </p:grpSpPr>
              <p:sp>
                <p:nvSpPr>
                  <p:cNvPr id="23689" name="Oval 407">
                    <a:extLst>
                      <a:ext uri="{FF2B5EF4-FFF2-40B4-BE49-F238E27FC236}">
                        <a16:creationId xmlns:a16="http://schemas.microsoft.com/office/drawing/2014/main" id="{390A668E-C0EB-47E5-815B-D3EC66DD733B}"/>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90" name="Rectangle 410">
                    <a:extLst>
                      <a:ext uri="{FF2B5EF4-FFF2-40B4-BE49-F238E27FC236}">
                        <a16:creationId xmlns:a16="http://schemas.microsoft.com/office/drawing/2014/main" id="{286CC862-C107-4B64-A67F-5AFC9EE43580}"/>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91" name="Oval 411">
                    <a:extLst>
                      <a:ext uri="{FF2B5EF4-FFF2-40B4-BE49-F238E27FC236}">
                        <a16:creationId xmlns:a16="http://schemas.microsoft.com/office/drawing/2014/main" id="{798ABA79-CF0D-4DA4-89E6-90FC16232BBB}"/>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3692" name="Group 185">
                    <a:extLst>
                      <a:ext uri="{FF2B5EF4-FFF2-40B4-BE49-F238E27FC236}">
                        <a16:creationId xmlns:a16="http://schemas.microsoft.com/office/drawing/2014/main" id="{10346893-5DF7-40A6-82B3-D287E64BC714}"/>
                      </a:ext>
                    </a:extLst>
                  </p:cNvPr>
                  <p:cNvGrpSpPr>
                    <a:grpSpLocks/>
                  </p:cNvGrpSpPr>
                  <p:nvPr/>
                </p:nvGrpSpPr>
                <p:grpSpPr bwMode="auto">
                  <a:xfrm>
                    <a:off x="4530" y="1287"/>
                    <a:ext cx="377" cy="75"/>
                    <a:chOff x="2468" y="1332"/>
                    <a:chExt cx="310" cy="60"/>
                  </a:xfrm>
                </p:grpSpPr>
                <p:sp>
                  <p:nvSpPr>
                    <p:cNvPr id="23695" name="Freeform 186">
                      <a:extLst>
                        <a:ext uri="{FF2B5EF4-FFF2-40B4-BE49-F238E27FC236}">
                          <a16:creationId xmlns:a16="http://schemas.microsoft.com/office/drawing/2014/main" id="{C09B198A-641C-49B8-B40B-8A3F4968CC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96" name="Freeform 187">
                      <a:extLst>
                        <a:ext uri="{FF2B5EF4-FFF2-40B4-BE49-F238E27FC236}">
                          <a16:creationId xmlns:a16="http://schemas.microsoft.com/office/drawing/2014/main" id="{8C0A1019-393E-4B3E-BDF9-C3B70140ACA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93" name="Line 188">
                    <a:extLst>
                      <a:ext uri="{FF2B5EF4-FFF2-40B4-BE49-F238E27FC236}">
                        <a16:creationId xmlns:a16="http://schemas.microsoft.com/office/drawing/2014/main" id="{05A68945-422B-47CB-9124-434169DAA509}"/>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4" name="Line 189">
                    <a:extLst>
                      <a:ext uri="{FF2B5EF4-FFF2-40B4-BE49-F238E27FC236}">
                        <a16:creationId xmlns:a16="http://schemas.microsoft.com/office/drawing/2014/main" id="{A6ECD322-9B44-4DE6-861C-F965C24B0593}"/>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671" name="Group 190">
                  <a:extLst>
                    <a:ext uri="{FF2B5EF4-FFF2-40B4-BE49-F238E27FC236}">
                      <a16:creationId xmlns:a16="http://schemas.microsoft.com/office/drawing/2014/main" id="{D3134551-DBC0-41E4-A69E-13254D5AED6F}"/>
                    </a:ext>
                  </a:extLst>
                </p:cNvPr>
                <p:cNvGrpSpPr>
                  <a:grpSpLocks/>
                </p:cNvGrpSpPr>
                <p:nvPr/>
              </p:nvGrpSpPr>
              <p:grpSpPr bwMode="auto">
                <a:xfrm>
                  <a:off x="1559" y="4048"/>
                  <a:ext cx="378" cy="181"/>
                  <a:chOff x="4396" y="1245"/>
                  <a:chExt cx="672" cy="248"/>
                </a:xfrm>
              </p:grpSpPr>
              <p:sp>
                <p:nvSpPr>
                  <p:cNvPr id="23681" name="Oval 407">
                    <a:extLst>
                      <a:ext uri="{FF2B5EF4-FFF2-40B4-BE49-F238E27FC236}">
                        <a16:creationId xmlns:a16="http://schemas.microsoft.com/office/drawing/2014/main" id="{09228CCB-C127-4320-8990-2246DBF839EB}"/>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82" name="Rectangle 410">
                    <a:extLst>
                      <a:ext uri="{FF2B5EF4-FFF2-40B4-BE49-F238E27FC236}">
                        <a16:creationId xmlns:a16="http://schemas.microsoft.com/office/drawing/2014/main" id="{1C1AD828-A86B-418C-AD60-85749127620F}"/>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83" name="Oval 411">
                    <a:extLst>
                      <a:ext uri="{FF2B5EF4-FFF2-40B4-BE49-F238E27FC236}">
                        <a16:creationId xmlns:a16="http://schemas.microsoft.com/office/drawing/2014/main" id="{5F2256D3-5F3C-40ED-A130-37BD60BD5608}"/>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3684" name="Group 194">
                    <a:extLst>
                      <a:ext uri="{FF2B5EF4-FFF2-40B4-BE49-F238E27FC236}">
                        <a16:creationId xmlns:a16="http://schemas.microsoft.com/office/drawing/2014/main" id="{75ECEAE7-65E4-460E-9469-9C92ED4BCB84}"/>
                      </a:ext>
                    </a:extLst>
                  </p:cNvPr>
                  <p:cNvGrpSpPr>
                    <a:grpSpLocks/>
                  </p:cNvGrpSpPr>
                  <p:nvPr/>
                </p:nvGrpSpPr>
                <p:grpSpPr bwMode="auto">
                  <a:xfrm>
                    <a:off x="4530" y="1287"/>
                    <a:ext cx="377" cy="75"/>
                    <a:chOff x="2468" y="1332"/>
                    <a:chExt cx="310" cy="60"/>
                  </a:xfrm>
                </p:grpSpPr>
                <p:sp>
                  <p:nvSpPr>
                    <p:cNvPr id="23687" name="Freeform 195">
                      <a:extLst>
                        <a:ext uri="{FF2B5EF4-FFF2-40B4-BE49-F238E27FC236}">
                          <a16:creationId xmlns:a16="http://schemas.microsoft.com/office/drawing/2014/main" id="{55E146F4-A9DA-4D92-9132-6E5FB2BB66E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88" name="Freeform 196">
                      <a:extLst>
                        <a:ext uri="{FF2B5EF4-FFF2-40B4-BE49-F238E27FC236}">
                          <a16:creationId xmlns:a16="http://schemas.microsoft.com/office/drawing/2014/main" id="{48547091-F95B-42B9-8058-F59FCF1DF2F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85" name="Line 197">
                    <a:extLst>
                      <a:ext uri="{FF2B5EF4-FFF2-40B4-BE49-F238E27FC236}">
                        <a16:creationId xmlns:a16="http://schemas.microsoft.com/office/drawing/2014/main" id="{60A28F25-D332-45DE-9E24-47592E46F479}"/>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6" name="Line 198">
                    <a:extLst>
                      <a:ext uri="{FF2B5EF4-FFF2-40B4-BE49-F238E27FC236}">
                        <a16:creationId xmlns:a16="http://schemas.microsoft.com/office/drawing/2014/main" id="{90C7BD96-909A-4F8E-9761-78F57929F1D0}"/>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672" name="Group 199">
                  <a:extLst>
                    <a:ext uri="{FF2B5EF4-FFF2-40B4-BE49-F238E27FC236}">
                      <a16:creationId xmlns:a16="http://schemas.microsoft.com/office/drawing/2014/main" id="{C0532E9F-0F72-4019-A278-CE8935DE16C5}"/>
                    </a:ext>
                  </a:extLst>
                </p:cNvPr>
                <p:cNvGrpSpPr>
                  <a:grpSpLocks/>
                </p:cNvGrpSpPr>
                <p:nvPr/>
              </p:nvGrpSpPr>
              <p:grpSpPr bwMode="auto">
                <a:xfrm>
                  <a:off x="959" y="3816"/>
                  <a:ext cx="378" cy="181"/>
                  <a:chOff x="4396" y="1245"/>
                  <a:chExt cx="672" cy="248"/>
                </a:xfrm>
              </p:grpSpPr>
              <p:sp>
                <p:nvSpPr>
                  <p:cNvPr id="23673" name="Oval 407">
                    <a:extLst>
                      <a:ext uri="{FF2B5EF4-FFF2-40B4-BE49-F238E27FC236}">
                        <a16:creationId xmlns:a16="http://schemas.microsoft.com/office/drawing/2014/main" id="{D22F3F2B-1E71-466A-A31A-C6E57AFEEBBC}"/>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74" name="Rectangle 410">
                    <a:extLst>
                      <a:ext uri="{FF2B5EF4-FFF2-40B4-BE49-F238E27FC236}">
                        <a16:creationId xmlns:a16="http://schemas.microsoft.com/office/drawing/2014/main" id="{A88765E4-0789-4654-9AD1-FFE21802F4E6}"/>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75" name="Oval 411">
                    <a:extLst>
                      <a:ext uri="{FF2B5EF4-FFF2-40B4-BE49-F238E27FC236}">
                        <a16:creationId xmlns:a16="http://schemas.microsoft.com/office/drawing/2014/main" id="{70202C75-821B-441F-8245-4DA5B07BDDCD}"/>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3676" name="Group 203">
                    <a:extLst>
                      <a:ext uri="{FF2B5EF4-FFF2-40B4-BE49-F238E27FC236}">
                        <a16:creationId xmlns:a16="http://schemas.microsoft.com/office/drawing/2014/main" id="{91BDFBD4-77D3-490A-AB22-BED6E58C97EA}"/>
                      </a:ext>
                    </a:extLst>
                  </p:cNvPr>
                  <p:cNvGrpSpPr>
                    <a:grpSpLocks/>
                  </p:cNvGrpSpPr>
                  <p:nvPr/>
                </p:nvGrpSpPr>
                <p:grpSpPr bwMode="auto">
                  <a:xfrm>
                    <a:off x="4530" y="1287"/>
                    <a:ext cx="377" cy="75"/>
                    <a:chOff x="2468" y="1332"/>
                    <a:chExt cx="310" cy="60"/>
                  </a:xfrm>
                </p:grpSpPr>
                <p:sp>
                  <p:nvSpPr>
                    <p:cNvPr id="23679" name="Freeform 204">
                      <a:extLst>
                        <a:ext uri="{FF2B5EF4-FFF2-40B4-BE49-F238E27FC236}">
                          <a16:creationId xmlns:a16="http://schemas.microsoft.com/office/drawing/2014/main" id="{9271F72F-2070-4198-8B75-B20F11A25C0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80" name="Freeform 205">
                      <a:extLst>
                        <a:ext uri="{FF2B5EF4-FFF2-40B4-BE49-F238E27FC236}">
                          <a16:creationId xmlns:a16="http://schemas.microsoft.com/office/drawing/2014/main" id="{9829D07C-8912-43DE-B5B4-C28033413CA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77" name="Line 206">
                    <a:extLst>
                      <a:ext uri="{FF2B5EF4-FFF2-40B4-BE49-F238E27FC236}">
                        <a16:creationId xmlns:a16="http://schemas.microsoft.com/office/drawing/2014/main" id="{4E5A4812-F311-4711-88AF-3460C2878776}"/>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8" name="Line 207">
                    <a:extLst>
                      <a:ext uri="{FF2B5EF4-FFF2-40B4-BE49-F238E27FC236}">
                        <a16:creationId xmlns:a16="http://schemas.microsoft.com/office/drawing/2014/main" id="{0AF30DB4-08D7-444A-9D9B-3B2144A15748}"/>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3636" name="Freeform 208">
                <a:extLst>
                  <a:ext uri="{FF2B5EF4-FFF2-40B4-BE49-F238E27FC236}">
                    <a16:creationId xmlns:a16="http://schemas.microsoft.com/office/drawing/2014/main" id="{8D4FEF71-E04A-490B-B3DB-916C4FED8B34}"/>
                  </a:ext>
                </a:extLst>
              </p:cNvPr>
              <p:cNvSpPr>
                <a:spLocks/>
              </p:cNvSpPr>
              <p:nvPr/>
            </p:nvSpPr>
            <p:spPr bwMode="auto">
              <a:xfrm>
                <a:off x="2574" y="3086"/>
                <a:ext cx="294" cy="166"/>
              </a:xfrm>
              <a:custGeom>
                <a:avLst/>
                <a:gdLst>
                  <a:gd name="T0" fmla="*/ 0 w 294"/>
                  <a:gd name="T1" fmla="*/ 166 h 166"/>
                  <a:gd name="T2" fmla="*/ 294 w 294"/>
                  <a:gd name="T3" fmla="*/ 0 h 166"/>
                  <a:gd name="T4" fmla="*/ 0 60000 65536"/>
                  <a:gd name="T5" fmla="*/ 0 60000 65536"/>
                  <a:gd name="T6" fmla="*/ 0 w 294"/>
                  <a:gd name="T7" fmla="*/ 0 h 166"/>
                  <a:gd name="T8" fmla="*/ 294 w 294"/>
                  <a:gd name="T9" fmla="*/ 166 h 166"/>
                </a:gdLst>
                <a:ahLst/>
                <a:cxnLst>
                  <a:cxn ang="T4">
                    <a:pos x="T0" y="T1"/>
                  </a:cxn>
                  <a:cxn ang="T5">
                    <a:pos x="T2" y="T3"/>
                  </a:cxn>
                </a:cxnLst>
                <a:rect l="T6" t="T7" r="T8" b="T9"/>
                <a:pathLst>
                  <a:path w="294" h="166">
                    <a:moveTo>
                      <a:pt x="0" y="166"/>
                    </a:moveTo>
                    <a:lnTo>
                      <a:pt x="294"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37" name="Freeform 209">
                <a:extLst>
                  <a:ext uri="{FF2B5EF4-FFF2-40B4-BE49-F238E27FC236}">
                    <a16:creationId xmlns:a16="http://schemas.microsoft.com/office/drawing/2014/main" id="{B002FC4B-63C6-4D86-9139-D47CF8F25C2F}"/>
                  </a:ext>
                </a:extLst>
              </p:cNvPr>
              <p:cNvSpPr>
                <a:spLocks/>
              </p:cNvSpPr>
              <p:nvPr/>
            </p:nvSpPr>
            <p:spPr bwMode="auto">
              <a:xfrm>
                <a:off x="3182" y="3082"/>
                <a:ext cx="272" cy="174"/>
              </a:xfrm>
              <a:custGeom>
                <a:avLst/>
                <a:gdLst>
                  <a:gd name="T0" fmla="*/ 0 w 272"/>
                  <a:gd name="T1" fmla="*/ 0 h 174"/>
                  <a:gd name="T2" fmla="*/ 272 w 272"/>
                  <a:gd name="T3" fmla="*/ 174 h 174"/>
                  <a:gd name="T4" fmla="*/ 0 60000 65536"/>
                  <a:gd name="T5" fmla="*/ 0 60000 65536"/>
                  <a:gd name="T6" fmla="*/ 0 w 272"/>
                  <a:gd name="T7" fmla="*/ 0 h 174"/>
                  <a:gd name="T8" fmla="*/ 272 w 272"/>
                  <a:gd name="T9" fmla="*/ 174 h 174"/>
                </a:gdLst>
                <a:ahLst/>
                <a:cxnLst>
                  <a:cxn ang="T4">
                    <a:pos x="T0" y="T1"/>
                  </a:cxn>
                  <a:cxn ang="T5">
                    <a:pos x="T2" y="T3"/>
                  </a:cxn>
                </a:cxnLst>
                <a:rect l="T6" t="T7" r="T8" b="T9"/>
                <a:pathLst>
                  <a:path w="272" h="174">
                    <a:moveTo>
                      <a:pt x="0" y="0"/>
                    </a:moveTo>
                    <a:lnTo>
                      <a:pt x="272"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38" name="Freeform 210">
                <a:extLst>
                  <a:ext uri="{FF2B5EF4-FFF2-40B4-BE49-F238E27FC236}">
                    <a16:creationId xmlns:a16="http://schemas.microsoft.com/office/drawing/2014/main" id="{066CBD9C-67D6-4F49-9E28-9A969B5A4A05}"/>
                  </a:ext>
                </a:extLst>
              </p:cNvPr>
              <p:cNvSpPr>
                <a:spLocks/>
              </p:cNvSpPr>
              <p:nvPr/>
            </p:nvSpPr>
            <p:spPr bwMode="auto">
              <a:xfrm>
                <a:off x="2511" y="3329"/>
                <a:ext cx="303" cy="150"/>
              </a:xfrm>
              <a:custGeom>
                <a:avLst/>
                <a:gdLst>
                  <a:gd name="T0" fmla="*/ 0 w 294"/>
                  <a:gd name="T1" fmla="*/ 0 h 174"/>
                  <a:gd name="T2" fmla="*/ 663 w 294"/>
                  <a:gd name="T3" fmla="*/ 3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39" name="Freeform 211">
                <a:extLst>
                  <a:ext uri="{FF2B5EF4-FFF2-40B4-BE49-F238E27FC236}">
                    <a16:creationId xmlns:a16="http://schemas.microsoft.com/office/drawing/2014/main" id="{3EDE35F5-8BFC-46F8-8BF2-D543FC300854}"/>
                  </a:ext>
                </a:extLst>
              </p:cNvPr>
              <p:cNvSpPr>
                <a:spLocks/>
              </p:cNvSpPr>
              <p:nvPr/>
            </p:nvSpPr>
            <p:spPr bwMode="auto">
              <a:xfrm>
                <a:off x="3168" y="3322"/>
                <a:ext cx="352" cy="148"/>
              </a:xfrm>
              <a:custGeom>
                <a:avLst/>
                <a:gdLst>
                  <a:gd name="T0" fmla="*/ 0 w 352"/>
                  <a:gd name="T1" fmla="*/ 148 h 148"/>
                  <a:gd name="T2" fmla="*/ 352 w 352"/>
                  <a:gd name="T3" fmla="*/ 0 h 148"/>
                  <a:gd name="T4" fmla="*/ 0 60000 65536"/>
                  <a:gd name="T5" fmla="*/ 0 60000 65536"/>
                  <a:gd name="T6" fmla="*/ 0 w 352"/>
                  <a:gd name="T7" fmla="*/ 0 h 148"/>
                  <a:gd name="T8" fmla="*/ 352 w 352"/>
                  <a:gd name="T9" fmla="*/ 148 h 148"/>
                </a:gdLst>
                <a:ahLst/>
                <a:cxnLst>
                  <a:cxn ang="T4">
                    <a:pos x="T0" y="T1"/>
                  </a:cxn>
                  <a:cxn ang="T5">
                    <a:pos x="T2" y="T3"/>
                  </a:cxn>
                </a:cxnLst>
                <a:rect l="T6" t="T7" r="T8" b="T9"/>
                <a:pathLst>
                  <a:path w="352" h="148">
                    <a:moveTo>
                      <a:pt x="0" y="148"/>
                    </a:moveTo>
                    <a:lnTo>
                      <a:pt x="35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40" name="Freeform 212">
                <a:extLst>
                  <a:ext uri="{FF2B5EF4-FFF2-40B4-BE49-F238E27FC236}">
                    <a16:creationId xmlns:a16="http://schemas.microsoft.com/office/drawing/2014/main" id="{61E5350C-E4BB-4FC7-AED9-0D675F636DAD}"/>
                  </a:ext>
                </a:extLst>
              </p:cNvPr>
              <p:cNvSpPr>
                <a:spLocks/>
              </p:cNvSpPr>
              <p:nvPr/>
            </p:nvSpPr>
            <p:spPr bwMode="auto">
              <a:xfrm>
                <a:off x="3528" y="3348"/>
                <a:ext cx="130" cy="320"/>
              </a:xfrm>
              <a:custGeom>
                <a:avLst/>
                <a:gdLst>
                  <a:gd name="T0" fmla="*/ 0 w 118"/>
                  <a:gd name="T1" fmla="*/ 1 h 500"/>
                  <a:gd name="T2" fmla="*/ 162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41" name="Freeform 213">
                <a:extLst>
                  <a:ext uri="{FF2B5EF4-FFF2-40B4-BE49-F238E27FC236}">
                    <a16:creationId xmlns:a16="http://schemas.microsoft.com/office/drawing/2014/main" id="{085057A1-638C-4D7D-9AD1-5B6DE97F8F4D}"/>
                  </a:ext>
                </a:extLst>
              </p:cNvPr>
              <p:cNvSpPr>
                <a:spLocks/>
              </p:cNvSpPr>
              <p:nvPr/>
            </p:nvSpPr>
            <p:spPr bwMode="auto">
              <a:xfrm>
                <a:off x="2750" y="3684"/>
                <a:ext cx="464" cy="47"/>
              </a:xfrm>
              <a:custGeom>
                <a:avLst/>
                <a:gdLst>
                  <a:gd name="T0" fmla="*/ 166802 w 370"/>
                  <a:gd name="T1" fmla="*/ 10237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42" name="Freeform 214">
                <a:extLst>
                  <a:ext uri="{FF2B5EF4-FFF2-40B4-BE49-F238E27FC236}">
                    <a16:creationId xmlns:a16="http://schemas.microsoft.com/office/drawing/2014/main" id="{82A87014-9B21-459B-853B-7ED8C45DE03E}"/>
                  </a:ext>
                </a:extLst>
              </p:cNvPr>
              <p:cNvSpPr>
                <a:spLocks/>
              </p:cNvSpPr>
              <p:nvPr/>
            </p:nvSpPr>
            <p:spPr bwMode="auto">
              <a:xfrm>
                <a:off x="2412" y="3344"/>
                <a:ext cx="122" cy="268"/>
              </a:xfrm>
              <a:custGeom>
                <a:avLst/>
                <a:gdLst>
                  <a:gd name="T0" fmla="*/ 1 w 176"/>
                  <a:gd name="T1" fmla="*/ 1 h 412"/>
                  <a:gd name="T2" fmla="*/ 1 w 176"/>
                  <a:gd name="T3" fmla="*/ 1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3643" name="Group 215">
                <a:extLst>
                  <a:ext uri="{FF2B5EF4-FFF2-40B4-BE49-F238E27FC236}">
                    <a16:creationId xmlns:a16="http://schemas.microsoft.com/office/drawing/2014/main" id="{DD580FE5-95E4-4E1E-ADEB-D6AE5CB257CF}"/>
                  </a:ext>
                </a:extLst>
              </p:cNvPr>
              <p:cNvGrpSpPr>
                <a:grpSpLocks/>
              </p:cNvGrpSpPr>
              <p:nvPr/>
            </p:nvGrpSpPr>
            <p:grpSpPr bwMode="auto">
              <a:xfrm>
                <a:off x="2822" y="2974"/>
                <a:ext cx="378" cy="181"/>
                <a:chOff x="4396" y="1245"/>
                <a:chExt cx="672" cy="248"/>
              </a:xfrm>
            </p:grpSpPr>
            <p:sp>
              <p:nvSpPr>
                <p:cNvPr id="23662" name="Oval 407">
                  <a:extLst>
                    <a:ext uri="{FF2B5EF4-FFF2-40B4-BE49-F238E27FC236}">
                      <a16:creationId xmlns:a16="http://schemas.microsoft.com/office/drawing/2014/main" id="{0699EFBC-446D-42A2-ABB3-B9410A870403}"/>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63" name="Rectangle 410">
                  <a:extLst>
                    <a:ext uri="{FF2B5EF4-FFF2-40B4-BE49-F238E27FC236}">
                      <a16:creationId xmlns:a16="http://schemas.microsoft.com/office/drawing/2014/main" id="{8BAB1828-CEDB-4857-AD8B-F4E364796C7E}"/>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64" name="Oval 411">
                  <a:extLst>
                    <a:ext uri="{FF2B5EF4-FFF2-40B4-BE49-F238E27FC236}">
                      <a16:creationId xmlns:a16="http://schemas.microsoft.com/office/drawing/2014/main" id="{70F6FB12-DD9A-41F6-84A4-58B22C3DA8F0}"/>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3665" name="Group 219">
                  <a:extLst>
                    <a:ext uri="{FF2B5EF4-FFF2-40B4-BE49-F238E27FC236}">
                      <a16:creationId xmlns:a16="http://schemas.microsoft.com/office/drawing/2014/main" id="{A8526EA1-12DA-4EDC-A0F8-62E75BE9573E}"/>
                    </a:ext>
                  </a:extLst>
                </p:cNvPr>
                <p:cNvGrpSpPr>
                  <a:grpSpLocks/>
                </p:cNvGrpSpPr>
                <p:nvPr/>
              </p:nvGrpSpPr>
              <p:grpSpPr bwMode="auto">
                <a:xfrm>
                  <a:off x="4530" y="1287"/>
                  <a:ext cx="377" cy="75"/>
                  <a:chOff x="2468" y="1332"/>
                  <a:chExt cx="310" cy="60"/>
                </a:xfrm>
              </p:grpSpPr>
              <p:sp>
                <p:nvSpPr>
                  <p:cNvPr id="23668" name="Freeform 220">
                    <a:extLst>
                      <a:ext uri="{FF2B5EF4-FFF2-40B4-BE49-F238E27FC236}">
                        <a16:creationId xmlns:a16="http://schemas.microsoft.com/office/drawing/2014/main" id="{00E62878-45C8-41E6-8C60-5B8594F656A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69" name="Freeform 221">
                    <a:extLst>
                      <a:ext uri="{FF2B5EF4-FFF2-40B4-BE49-F238E27FC236}">
                        <a16:creationId xmlns:a16="http://schemas.microsoft.com/office/drawing/2014/main" id="{B2CDCC15-D998-4E4B-B13C-3A539D702DD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66" name="Line 222">
                  <a:extLst>
                    <a:ext uri="{FF2B5EF4-FFF2-40B4-BE49-F238E27FC236}">
                      <a16:creationId xmlns:a16="http://schemas.microsoft.com/office/drawing/2014/main" id="{592F2E01-A59A-4FC0-8505-B492F0193C3F}"/>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7" name="Line 223">
                  <a:extLst>
                    <a:ext uri="{FF2B5EF4-FFF2-40B4-BE49-F238E27FC236}">
                      <a16:creationId xmlns:a16="http://schemas.microsoft.com/office/drawing/2014/main" id="{95D8F95A-6CBB-4F81-94FD-BE9DB0DBE552}"/>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644" name="Group 224">
                <a:extLst>
                  <a:ext uri="{FF2B5EF4-FFF2-40B4-BE49-F238E27FC236}">
                    <a16:creationId xmlns:a16="http://schemas.microsoft.com/office/drawing/2014/main" id="{673D8A42-E317-469B-8C24-5551F1111733}"/>
                  </a:ext>
                </a:extLst>
              </p:cNvPr>
              <p:cNvGrpSpPr>
                <a:grpSpLocks/>
              </p:cNvGrpSpPr>
              <p:nvPr/>
            </p:nvGrpSpPr>
            <p:grpSpPr bwMode="auto">
              <a:xfrm>
                <a:off x="3171" y="3604"/>
                <a:ext cx="378" cy="181"/>
                <a:chOff x="4396" y="1245"/>
                <a:chExt cx="672" cy="248"/>
              </a:xfrm>
            </p:grpSpPr>
            <p:sp>
              <p:nvSpPr>
                <p:cNvPr id="23654" name="Oval 407">
                  <a:extLst>
                    <a:ext uri="{FF2B5EF4-FFF2-40B4-BE49-F238E27FC236}">
                      <a16:creationId xmlns:a16="http://schemas.microsoft.com/office/drawing/2014/main" id="{D11F4314-A78C-4BCD-B95C-411B43BEAF38}"/>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55" name="Rectangle 410">
                  <a:extLst>
                    <a:ext uri="{FF2B5EF4-FFF2-40B4-BE49-F238E27FC236}">
                      <a16:creationId xmlns:a16="http://schemas.microsoft.com/office/drawing/2014/main" id="{CDE06ADA-B98A-4136-9ABD-58002B7A5168}"/>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56" name="Oval 411">
                  <a:extLst>
                    <a:ext uri="{FF2B5EF4-FFF2-40B4-BE49-F238E27FC236}">
                      <a16:creationId xmlns:a16="http://schemas.microsoft.com/office/drawing/2014/main" id="{448EEFB5-0E89-4272-AC7F-5D872C0194EE}"/>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3657" name="Group 228">
                  <a:extLst>
                    <a:ext uri="{FF2B5EF4-FFF2-40B4-BE49-F238E27FC236}">
                      <a16:creationId xmlns:a16="http://schemas.microsoft.com/office/drawing/2014/main" id="{F93AC4EF-B8A3-4717-8691-4F08D14CB827}"/>
                    </a:ext>
                  </a:extLst>
                </p:cNvPr>
                <p:cNvGrpSpPr>
                  <a:grpSpLocks/>
                </p:cNvGrpSpPr>
                <p:nvPr/>
              </p:nvGrpSpPr>
              <p:grpSpPr bwMode="auto">
                <a:xfrm>
                  <a:off x="4530" y="1287"/>
                  <a:ext cx="377" cy="75"/>
                  <a:chOff x="2468" y="1332"/>
                  <a:chExt cx="310" cy="60"/>
                </a:xfrm>
              </p:grpSpPr>
              <p:sp>
                <p:nvSpPr>
                  <p:cNvPr id="23660" name="Freeform 229">
                    <a:extLst>
                      <a:ext uri="{FF2B5EF4-FFF2-40B4-BE49-F238E27FC236}">
                        <a16:creationId xmlns:a16="http://schemas.microsoft.com/office/drawing/2014/main" id="{036E196B-715D-453F-ABA1-0E22ECEA806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61" name="Freeform 230">
                    <a:extLst>
                      <a:ext uri="{FF2B5EF4-FFF2-40B4-BE49-F238E27FC236}">
                        <a16:creationId xmlns:a16="http://schemas.microsoft.com/office/drawing/2014/main" id="{EA9CD9E8-AD28-4C3B-A992-D5BC74A1C79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58" name="Line 231">
                  <a:extLst>
                    <a:ext uri="{FF2B5EF4-FFF2-40B4-BE49-F238E27FC236}">
                      <a16:creationId xmlns:a16="http://schemas.microsoft.com/office/drawing/2014/main" id="{CC7DEA93-116E-417D-9374-71F07247DF40}"/>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59" name="Line 232">
                  <a:extLst>
                    <a:ext uri="{FF2B5EF4-FFF2-40B4-BE49-F238E27FC236}">
                      <a16:creationId xmlns:a16="http://schemas.microsoft.com/office/drawing/2014/main" id="{55318DA4-80D4-4C0C-AEDF-F1DB9B695096}"/>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645" name="Group 233">
                <a:extLst>
                  <a:ext uri="{FF2B5EF4-FFF2-40B4-BE49-F238E27FC236}">
                    <a16:creationId xmlns:a16="http://schemas.microsoft.com/office/drawing/2014/main" id="{2ED2B2A0-E672-41BD-A2F2-63EFE3EB9D97}"/>
                  </a:ext>
                </a:extLst>
              </p:cNvPr>
              <p:cNvGrpSpPr>
                <a:grpSpLocks/>
              </p:cNvGrpSpPr>
              <p:nvPr/>
            </p:nvGrpSpPr>
            <p:grpSpPr bwMode="auto">
              <a:xfrm>
                <a:off x="2403" y="3574"/>
                <a:ext cx="378" cy="181"/>
                <a:chOff x="4396" y="1245"/>
                <a:chExt cx="672" cy="248"/>
              </a:xfrm>
            </p:grpSpPr>
            <p:sp>
              <p:nvSpPr>
                <p:cNvPr id="23646" name="Oval 407">
                  <a:extLst>
                    <a:ext uri="{FF2B5EF4-FFF2-40B4-BE49-F238E27FC236}">
                      <a16:creationId xmlns:a16="http://schemas.microsoft.com/office/drawing/2014/main" id="{E60D884A-EAE9-43D4-90B8-254CA0087651}"/>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47" name="Rectangle 410">
                  <a:extLst>
                    <a:ext uri="{FF2B5EF4-FFF2-40B4-BE49-F238E27FC236}">
                      <a16:creationId xmlns:a16="http://schemas.microsoft.com/office/drawing/2014/main" id="{DC4D3C47-9D0B-46B4-83CC-80729F255A46}"/>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3648" name="Oval 411">
                  <a:extLst>
                    <a:ext uri="{FF2B5EF4-FFF2-40B4-BE49-F238E27FC236}">
                      <a16:creationId xmlns:a16="http://schemas.microsoft.com/office/drawing/2014/main" id="{345E801B-9220-4A85-806A-EE720C5406E6}"/>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3649" name="Group 237">
                  <a:extLst>
                    <a:ext uri="{FF2B5EF4-FFF2-40B4-BE49-F238E27FC236}">
                      <a16:creationId xmlns:a16="http://schemas.microsoft.com/office/drawing/2014/main" id="{281D3F04-E3AB-43B8-B28F-0F3BFEAB33D9}"/>
                    </a:ext>
                  </a:extLst>
                </p:cNvPr>
                <p:cNvGrpSpPr>
                  <a:grpSpLocks/>
                </p:cNvGrpSpPr>
                <p:nvPr/>
              </p:nvGrpSpPr>
              <p:grpSpPr bwMode="auto">
                <a:xfrm>
                  <a:off x="4530" y="1287"/>
                  <a:ext cx="377" cy="75"/>
                  <a:chOff x="2468" y="1332"/>
                  <a:chExt cx="310" cy="60"/>
                </a:xfrm>
              </p:grpSpPr>
              <p:sp>
                <p:nvSpPr>
                  <p:cNvPr id="23652" name="Freeform 238">
                    <a:extLst>
                      <a:ext uri="{FF2B5EF4-FFF2-40B4-BE49-F238E27FC236}">
                        <a16:creationId xmlns:a16="http://schemas.microsoft.com/office/drawing/2014/main" id="{FD9530B7-D536-4D42-916F-EE2C6880D44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53" name="Freeform 239">
                    <a:extLst>
                      <a:ext uri="{FF2B5EF4-FFF2-40B4-BE49-F238E27FC236}">
                        <a16:creationId xmlns:a16="http://schemas.microsoft.com/office/drawing/2014/main" id="{546C5740-D302-4654-846D-3D99E436FC4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50" name="Line 240">
                  <a:extLst>
                    <a:ext uri="{FF2B5EF4-FFF2-40B4-BE49-F238E27FC236}">
                      <a16:creationId xmlns:a16="http://schemas.microsoft.com/office/drawing/2014/main" id="{750AB07B-08CF-4F89-8FA7-F471054EC3A1}"/>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51" name="Line 241">
                  <a:extLst>
                    <a:ext uri="{FF2B5EF4-FFF2-40B4-BE49-F238E27FC236}">
                      <a16:creationId xmlns:a16="http://schemas.microsoft.com/office/drawing/2014/main" id="{276163C5-2A59-4F49-BE00-6AEDC9996EDB}"/>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3631" name="Text Box 108">
              <a:extLst>
                <a:ext uri="{FF2B5EF4-FFF2-40B4-BE49-F238E27FC236}">
                  <a16:creationId xmlns:a16="http://schemas.microsoft.com/office/drawing/2014/main" id="{21EF5184-C3E1-47FF-9FDC-FBB331B4631D}"/>
                </a:ext>
              </a:extLst>
            </p:cNvPr>
            <p:cNvSpPr txBox="1">
              <a:spLocks noChangeArrowheads="1"/>
            </p:cNvSpPr>
            <p:nvPr/>
          </p:nvSpPr>
          <p:spPr bwMode="auto">
            <a:xfrm>
              <a:off x="667" y="3221"/>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1</a:t>
              </a:r>
            </a:p>
          </p:txBody>
        </p:sp>
        <p:sp>
          <p:nvSpPr>
            <p:cNvPr id="23632" name="Text Box 109">
              <a:extLst>
                <a:ext uri="{FF2B5EF4-FFF2-40B4-BE49-F238E27FC236}">
                  <a16:creationId xmlns:a16="http://schemas.microsoft.com/office/drawing/2014/main" id="{9DF0DE63-063D-496D-AABD-628DEE7DDB05}"/>
                </a:ext>
              </a:extLst>
            </p:cNvPr>
            <p:cNvSpPr txBox="1">
              <a:spLocks noChangeArrowheads="1"/>
            </p:cNvSpPr>
            <p:nvPr/>
          </p:nvSpPr>
          <p:spPr bwMode="auto">
            <a:xfrm>
              <a:off x="620" y="3504"/>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a:latin typeface="Arial" panose="020B0604020202020204" pitchFamily="34" charset="0"/>
                </a:rPr>
                <a:t>2</a:t>
              </a:r>
            </a:p>
          </p:txBody>
        </p:sp>
        <p:sp>
          <p:nvSpPr>
            <p:cNvPr id="23633" name="Text Box 110">
              <a:extLst>
                <a:ext uri="{FF2B5EF4-FFF2-40B4-BE49-F238E27FC236}">
                  <a16:creationId xmlns:a16="http://schemas.microsoft.com/office/drawing/2014/main" id="{5E74EE2B-982B-4484-9A89-403E2239FF1B}"/>
                </a:ext>
              </a:extLst>
            </p:cNvPr>
            <p:cNvSpPr txBox="1">
              <a:spLocks noChangeArrowheads="1"/>
            </p:cNvSpPr>
            <p:nvPr/>
          </p:nvSpPr>
          <p:spPr bwMode="auto">
            <a:xfrm>
              <a:off x="448" y="3501"/>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a:latin typeface="Arial" panose="020B0604020202020204" pitchFamily="34" charset="0"/>
                </a:rPr>
                <a:t>3</a:t>
              </a:r>
            </a:p>
          </p:txBody>
        </p:sp>
      </p:grpSp>
      <p:pic>
        <p:nvPicPr>
          <p:cNvPr id="23557" name="Picture 177" descr="underline_base">
            <a:extLst>
              <a:ext uri="{FF2B5EF4-FFF2-40B4-BE49-F238E27FC236}">
                <a16:creationId xmlns:a16="http://schemas.microsoft.com/office/drawing/2014/main" id="{B376CCFA-1E87-4AE5-8E74-37D48E3CF99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771525"/>
            <a:ext cx="5942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2">
            <a:extLst>
              <a:ext uri="{FF2B5EF4-FFF2-40B4-BE49-F238E27FC236}">
                <a16:creationId xmlns:a16="http://schemas.microsoft.com/office/drawing/2014/main" id="{9FF0CD50-C4CC-47C2-91DA-A19EDA9ED896}"/>
              </a:ext>
            </a:extLst>
          </p:cNvPr>
          <p:cNvSpPr>
            <a:spLocks noGrp="1" noChangeArrowheads="1"/>
          </p:cNvSpPr>
          <p:nvPr>
            <p:ph type="title"/>
          </p:nvPr>
        </p:nvSpPr>
        <p:spPr>
          <a:xfrm>
            <a:off x="2057401" y="107950"/>
            <a:ext cx="6378575" cy="8636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Datagram forwarding  table</a:t>
            </a:r>
          </a:p>
        </p:txBody>
      </p:sp>
      <p:sp>
        <p:nvSpPr>
          <p:cNvPr id="23559" name="Freeform 11">
            <a:extLst>
              <a:ext uri="{FF2B5EF4-FFF2-40B4-BE49-F238E27FC236}">
                <a16:creationId xmlns:a16="http://schemas.microsoft.com/office/drawing/2014/main" id="{20263BF1-2C30-46D7-9788-74E31E181931}"/>
              </a:ext>
            </a:extLst>
          </p:cNvPr>
          <p:cNvSpPr>
            <a:spLocks/>
          </p:cNvSpPr>
          <p:nvPr/>
        </p:nvSpPr>
        <p:spPr bwMode="auto">
          <a:xfrm>
            <a:off x="3921126" y="3521075"/>
            <a:ext cx="2290763" cy="1295400"/>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0" name="Rectangle 12">
            <a:extLst>
              <a:ext uri="{FF2B5EF4-FFF2-40B4-BE49-F238E27FC236}">
                <a16:creationId xmlns:a16="http://schemas.microsoft.com/office/drawing/2014/main" id="{A2457F4F-ACA0-4256-9993-8CD5FBE265DD}"/>
              </a:ext>
            </a:extLst>
          </p:cNvPr>
          <p:cNvSpPr>
            <a:spLocks noChangeArrowheads="1"/>
          </p:cNvSpPr>
          <p:nvPr/>
        </p:nvSpPr>
        <p:spPr bwMode="auto">
          <a:xfrm>
            <a:off x="3700464" y="1195389"/>
            <a:ext cx="2528887" cy="2333625"/>
          </a:xfrm>
          <a:prstGeom prst="rect">
            <a:avLst/>
          </a:prstGeom>
          <a:solidFill>
            <a:schemeClr val="accent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61" name="Oval 13">
            <a:extLst>
              <a:ext uri="{FF2B5EF4-FFF2-40B4-BE49-F238E27FC236}">
                <a16:creationId xmlns:a16="http://schemas.microsoft.com/office/drawing/2014/main" id="{56100D24-C62C-49E2-9057-1AF0746C6BFE}"/>
              </a:ext>
            </a:extLst>
          </p:cNvPr>
          <p:cNvSpPr>
            <a:spLocks noChangeArrowheads="1"/>
          </p:cNvSpPr>
          <p:nvPr/>
        </p:nvSpPr>
        <p:spPr bwMode="auto">
          <a:xfrm>
            <a:off x="4037013" y="1247775"/>
            <a:ext cx="2095500" cy="604838"/>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62" name="Rectangle 105">
            <a:extLst>
              <a:ext uri="{FF2B5EF4-FFF2-40B4-BE49-F238E27FC236}">
                <a16:creationId xmlns:a16="http://schemas.microsoft.com/office/drawing/2014/main" id="{FF668414-9BCF-4F83-BAA4-D91C548B6141}"/>
              </a:ext>
            </a:extLst>
          </p:cNvPr>
          <p:cNvSpPr>
            <a:spLocks noChangeArrowheads="1"/>
          </p:cNvSpPr>
          <p:nvPr/>
        </p:nvSpPr>
        <p:spPr bwMode="auto">
          <a:xfrm>
            <a:off x="3981450" y="4584701"/>
            <a:ext cx="11557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63" name="Rectangle 106">
            <a:extLst>
              <a:ext uri="{FF2B5EF4-FFF2-40B4-BE49-F238E27FC236}">
                <a16:creationId xmlns:a16="http://schemas.microsoft.com/office/drawing/2014/main" id="{82EC8AB1-DFB8-449B-B9AC-CD2ABA726B14}"/>
              </a:ext>
            </a:extLst>
          </p:cNvPr>
          <p:cNvSpPr>
            <a:spLocks noChangeArrowheads="1"/>
          </p:cNvSpPr>
          <p:nvPr/>
        </p:nvSpPr>
        <p:spPr bwMode="auto">
          <a:xfrm>
            <a:off x="3957638" y="4608514"/>
            <a:ext cx="1147762" cy="2381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64" name="Line 107">
            <a:extLst>
              <a:ext uri="{FF2B5EF4-FFF2-40B4-BE49-F238E27FC236}">
                <a16:creationId xmlns:a16="http://schemas.microsoft.com/office/drawing/2014/main" id="{88409AE8-1974-4FF0-86A7-4E6F6009E732}"/>
              </a:ext>
            </a:extLst>
          </p:cNvPr>
          <p:cNvSpPr>
            <a:spLocks noChangeShapeType="1"/>
          </p:cNvSpPr>
          <p:nvPr/>
        </p:nvSpPr>
        <p:spPr bwMode="auto">
          <a:xfrm>
            <a:off x="4983164" y="4740275"/>
            <a:ext cx="4222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5" name="Rectangle 111">
            <a:extLst>
              <a:ext uri="{FF2B5EF4-FFF2-40B4-BE49-F238E27FC236}">
                <a16:creationId xmlns:a16="http://schemas.microsoft.com/office/drawing/2014/main" id="{10257A9D-BF1A-44AA-BE2A-695EBE0AFA2D}"/>
              </a:ext>
            </a:extLst>
          </p:cNvPr>
          <p:cNvSpPr>
            <a:spLocks noChangeArrowheads="1"/>
          </p:cNvSpPr>
          <p:nvPr/>
        </p:nvSpPr>
        <p:spPr bwMode="auto">
          <a:xfrm>
            <a:off x="4586289" y="4611688"/>
            <a:ext cx="427037" cy="239712"/>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66" name="Text Box 112">
            <a:extLst>
              <a:ext uri="{FF2B5EF4-FFF2-40B4-BE49-F238E27FC236}">
                <a16:creationId xmlns:a16="http://schemas.microsoft.com/office/drawing/2014/main" id="{6C8F7ED3-D4C2-4ABB-9E12-B1A2DD0B74EF}"/>
              </a:ext>
            </a:extLst>
          </p:cNvPr>
          <p:cNvSpPr txBox="1">
            <a:spLocks noChangeArrowheads="1"/>
          </p:cNvSpPr>
          <p:nvPr/>
        </p:nvSpPr>
        <p:spPr bwMode="auto">
          <a:xfrm>
            <a:off x="4538663" y="45847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endParaRPr lang="en-US" altLang="en-US" sz="1200">
              <a:latin typeface="Arial" panose="020B0604020202020204" pitchFamily="34" charset="0"/>
            </a:endParaRPr>
          </a:p>
        </p:txBody>
      </p:sp>
      <p:sp>
        <p:nvSpPr>
          <p:cNvPr id="23567" name="Text Box 113">
            <a:extLst>
              <a:ext uri="{FF2B5EF4-FFF2-40B4-BE49-F238E27FC236}">
                <a16:creationId xmlns:a16="http://schemas.microsoft.com/office/drawing/2014/main" id="{7445FE49-54EF-4609-8BA7-7048BD31AC17}"/>
              </a:ext>
            </a:extLst>
          </p:cNvPr>
          <p:cNvSpPr txBox="1">
            <a:spLocks noChangeArrowheads="1"/>
          </p:cNvSpPr>
          <p:nvPr/>
        </p:nvSpPr>
        <p:spPr bwMode="auto">
          <a:xfrm>
            <a:off x="2822575" y="3913189"/>
            <a:ext cx="24653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a:latin typeface="Arial" panose="020B0604020202020204" pitchFamily="34" charset="0"/>
              </a:rPr>
              <a:t>IP destination address in </a:t>
            </a:r>
          </a:p>
          <a:p>
            <a:pPr eaLnBrk="1" hangingPunct="1">
              <a:lnSpc>
                <a:spcPct val="100000"/>
              </a:lnSpc>
              <a:spcBef>
                <a:spcPct val="0"/>
              </a:spcBef>
              <a:buClrTx/>
              <a:buSzTx/>
              <a:buFontTx/>
              <a:buNone/>
            </a:pPr>
            <a:r>
              <a:rPr lang="en-US" altLang="en-US" sz="1600">
                <a:latin typeface="Arial" panose="020B0604020202020204" pitchFamily="34" charset="0"/>
              </a:rPr>
              <a:t>arriving packet</a:t>
            </a:r>
            <a:r>
              <a:rPr lang="ja-JP" altLang="en-US" sz="1600">
                <a:latin typeface="Arial" panose="020B0604020202020204" pitchFamily="34" charset="0"/>
              </a:rPr>
              <a:t>’</a:t>
            </a:r>
            <a:r>
              <a:rPr lang="en-US" altLang="ja-JP" sz="1600">
                <a:latin typeface="Arial" panose="020B0604020202020204" pitchFamily="34" charset="0"/>
              </a:rPr>
              <a:t>s header</a:t>
            </a:r>
            <a:endParaRPr lang="en-US" altLang="en-US" sz="1600">
              <a:latin typeface="Arial" panose="020B0604020202020204" pitchFamily="34" charset="0"/>
            </a:endParaRPr>
          </a:p>
        </p:txBody>
      </p:sp>
      <p:sp>
        <p:nvSpPr>
          <p:cNvPr id="23568" name="Line 114">
            <a:extLst>
              <a:ext uri="{FF2B5EF4-FFF2-40B4-BE49-F238E27FC236}">
                <a16:creationId xmlns:a16="http://schemas.microsoft.com/office/drawing/2014/main" id="{EE642B47-5077-4968-9FBD-78937FFD7BD8}"/>
              </a:ext>
            </a:extLst>
          </p:cNvPr>
          <p:cNvSpPr>
            <a:spLocks noChangeShapeType="1"/>
          </p:cNvSpPr>
          <p:nvPr/>
        </p:nvSpPr>
        <p:spPr bwMode="auto">
          <a:xfrm flipH="1">
            <a:off x="4205289" y="4870450"/>
            <a:ext cx="13493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9" name="Text Box 115">
            <a:extLst>
              <a:ext uri="{FF2B5EF4-FFF2-40B4-BE49-F238E27FC236}">
                <a16:creationId xmlns:a16="http://schemas.microsoft.com/office/drawing/2014/main" id="{FB8D9431-273E-4292-8B19-D638CD2BEE03}"/>
              </a:ext>
            </a:extLst>
          </p:cNvPr>
          <p:cNvSpPr txBox="1">
            <a:spLocks noChangeArrowheads="1"/>
          </p:cNvSpPr>
          <p:nvPr/>
        </p:nvSpPr>
        <p:spPr bwMode="auto">
          <a:xfrm>
            <a:off x="4165601" y="14049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latin typeface="Arial" panose="020B0604020202020204" pitchFamily="34" charset="0"/>
              </a:rPr>
              <a:t>routing algorithm</a:t>
            </a:r>
          </a:p>
        </p:txBody>
      </p:sp>
      <p:sp>
        <p:nvSpPr>
          <p:cNvPr id="23570" name="Rectangle 116">
            <a:extLst>
              <a:ext uri="{FF2B5EF4-FFF2-40B4-BE49-F238E27FC236}">
                <a16:creationId xmlns:a16="http://schemas.microsoft.com/office/drawing/2014/main" id="{B3F586AC-F65B-4F75-99B6-88760703497D}"/>
              </a:ext>
            </a:extLst>
          </p:cNvPr>
          <p:cNvSpPr>
            <a:spLocks noChangeArrowheads="1"/>
          </p:cNvSpPr>
          <p:nvPr/>
        </p:nvSpPr>
        <p:spPr bwMode="auto">
          <a:xfrm>
            <a:off x="3911600" y="2141539"/>
            <a:ext cx="2184400" cy="129857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71" name="Text Box 117">
            <a:extLst>
              <a:ext uri="{FF2B5EF4-FFF2-40B4-BE49-F238E27FC236}">
                <a16:creationId xmlns:a16="http://schemas.microsoft.com/office/drawing/2014/main" id="{C7D7D831-40B6-4332-B697-6736F6D53FB2}"/>
              </a:ext>
            </a:extLst>
          </p:cNvPr>
          <p:cNvSpPr txBox="1">
            <a:spLocks noChangeArrowheads="1"/>
          </p:cNvSpPr>
          <p:nvPr/>
        </p:nvSpPr>
        <p:spPr bwMode="auto">
          <a:xfrm>
            <a:off x="4171951" y="2105025"/>
            <a:ext cx="1858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400">
                <a:latin typeface="Arial" panose="020B0604020202020204" pitchFamily="34" charset="0"/>
              </a:rPr>
              <a:t>local forwarding table</a:t>
            </a:r>
          </a:p>
        </p:txBody>
      </p:sp>
      <p:sp>
        <p:nvSpPr>
          <p:cNvPr id="23572" name="Text Box 118">
            <a:extLst>
              <a:ext uri="{FF2B5EF4-FFF2-40B4-BE49-F238E27FC236}">
                <a16:creationId xmlns:a16="http://schemas.microsoft.com/office/drawing/2014/main" id="{F6F5C0A9-61F6-4E35-B610-81E7CF72F10A}"/>
              </a:ext>
            </a:extLst>
          </p:cNvPr>
          <p:cNvSpPr txBox="1">
            <a:spLocks noChangeArrowheads="1"/>
          </p:cNvSpPr>
          <p:nvPr/>
        </p:nvSpPr>
        <p:spPr bwMode="auto">
          <a:xfrm>
            <a:off x="3954463" y="2352675"/>
            <a:ext cx="1312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latin typeface="Arial" panose="020B0604020202020204" pitchFamily="34" charset="0"/>
              </a:rPr>
              <a:t>dest address</a:t>
            </a:r>
          </a:p>
        </p:txBody>
      </p:sp>
      <p:sp>
        <p:nvSpPr>
          <p:cNvPr id="23573" name="Text Box 119">
            <a:extLst>
              <a:ext uri="{FF2B5EF4-FFF2-40B4-BE49-F238E27FC236}">
                <a16:creationId xmlns:a16="http://schemas.microsoft.com/office/drawing/2014/main" id="{B438E76B-FB6C-49EB-8486-F41DABFCAB90}"/>
              </a:ext>
            </a:extLst>
          </p:cNvPr>
          <p:cNvSpPr txBox="1">
            <a:spLocks noChangeArrowheads="1"/>
          </p:cNvSpPr>
          <p:nvPr/>
        </p:nvSpPr>
        <p:spPr bwMode="auto">
          <a:xfrm>
            <a:off x="5121275" y="2354263"/>
            <a:ext cx="1041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latin typeface="Arial" panose="020B0604020202020204" pitchFamily="34" charset="0"/>
              </a:rPr>
              <a:t>output  link</a:t>
            </a:r>
          </a:p>
        </p:txBody>
      </p:sp>
      <p:sp>
        <p:nvSpPr>
          <p:cNvPr id="23574" name="Line 120">
            <a:extLst>
              <a:ext uri="{FF2B5EF4-FFF2-40B4-BE49-F238E27FC236}">
                <a16:creationId xmlns:a16="http://schemas.microsoft.com/office/drawing/2014/main" id="{0D1631C8-49C1-4259-B6B3-C3B8A0780585}"/>
              </a:ext>
            </a:extLst>
          </p:cNvPr>
          <p:cNvSpPr>
            <a:spLocks noChangeShapeType="1"/>
          </p:cNvSpPr>
          <p:nvPr/>
        </p:nvSpPr>
        <p:spPr bwMode="auto">
          <a:xfrm>
            <a:off x="5219700" y="2365375"/>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5" name="Text Box 121">
            <a:extLst>
              <a:ext uri="{FF2B5EF4-FFF2-40B4-BE49-F238E27FC236}">
                <a16:creationId xmlns:a16="http://schemas.microsoft.com/office/drawing/2014/main" id="{62CA4E18-75EA-4FCD-B503-3D4F9AB8C7F6}"/>
              </a:ext>
            </a:extLst>
          </p:cNvPr>
          <p:cNvSpPr txBox="1">
            <a:spLocks noChangeArrowheads="1"/>
          </p:cNvSpPr>
          <p:nvPr/>
        </p:nvSpPr>
        <p:spPr bwMode="auto">
          <a:xfrm>
            <a:off x="3930457" y="2636839"/>
            <a:ext cx="13003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1" hangingPunct="1">
              <a:lnSpc>
                <a:spcPct val="100000"/>
              </a:lnSpc>
              <a:spcBef>
                <a:spcPct val="0"/>
              </a:spcBef>
              <a:buClrTx/>
              <a:buSzTx/>
              <a:buFontTx/>
              <a:buNone/>
            </a:pPr>
            <a:r>
              <a:rPr lang="en-US" altLang="en-US" sz="1200">
                <a:latin typeface="Arial" panose="020B0604020202020204" pitchFamily="34" charset="0"/>
              </a:rPr>
              <a:t>address-range 1</a:t>
            </a:r>
          </a:p>
          <a:p>
            <a:pPr algn="r" eaLnBrk="1" hangingPunct="1">
              <a:lnSpc>
                <a:spcPct val="100000"/>
              </a:lnSpc>
              <a:spcBef>
                <a:spcPct val="0"/>
              </a:spcBef>
              <a:buClrTx/>
              <a:buSzTx/>
              <a:buFontTx/>
              <a:buNone/>
            </a:pPr>
            <a:r>
              <a:rPr lang="en-US" altLang="en-US" sz="1200">
                <a:latin typeface="Arial" panose="020B0604020202020204" pitchFamily="34" charset="0"/>
              </a:rPr>
              <a:t>address-range 2</a:t>
            </a:r>
          </a:p>
          <a:p>
            <a:pPr algn="r" eaLnBrk="1" hangingPunct="1">
              <a:lnSpc>
                <a:spcPct val="100000"/>
              </a:lnSpc>
              <a:spcBef>
                <a:spcPct val="0"/>
              </a:spcBef>
              <a:buClrTx/>
              <a:buSzTx/>
              <a:buFontTx/>
              <a:buNone/>
            </a:pPr>
            <a:r>
              <a:rPr lang="en-US" altLang="en-US" sz="1200">
                <a:latin typeface="Arial" panose="020B0604020202020204" pitchFamily="34" charset="0"/>
              </a:rPr>
              <a:t>address-range 3</a:t>
            </a:r>
          </a:p>
          <a:p>
            <a:pPr algn="r" eaLnBrk="1" hangingPunct="1">
              <a:lnSpc>
                <a:spcPct val="100000"/>
              </a:lnSpc>
              <a:spcBef>
                <a:spcPct val="0"/>
              </a:spcBef>
              <a:buClrTx/>
              <a:buSzTx/>
              <a:buFontTx/>
              <a:buNone/>
            </a:pPr>
            <a:r>
              <a:rPr lang="en-US" altLang="en-US" sz="1200">
                <a:latin typeface="Arial" panose="020B0604020202020204" pitchFamily="34" charset="0"/>
              </a:rPr>
              <a:t>address-range 4</a:t>
            </a:r>
          </a:p>
        </p:txBody>
      </p:sp>
      <p:sp>
        <p:nvSpPr>
          <p:cNvPr id="23576" name="Text Box 122">
            <a:extLst>
              <a:ext uri="{FF2B5EF4-FFF2-40B4-BE49-F238E27FC236}">
                <a16:creationId xmlns:a16="http://schemas.microsoft.com/office/drawing/2014/main" id="{F73042B5-EB9E-44D2-9D9C-4E1B82C1424E}"/>
              </a:ext>
            </a:extLst>
          </p:cNvPr>
          <p:cNvSpPr txBox="1">
            <a:spLocks noChangeArrowheads="1"/>
          </p:cNvSpPr>
          <p:nvPr/>
        </p:nvSpPr>
        <p:spPr bwMode="auto">
          <a:xfrm>
            <a:off x="5234906" y="2636839"/>
            <a:ext cx="2696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3</a:t>
            </a:r>
          </a:p>
          <a:p>
            <a:pPr algn="ctr" eaLnBrk="1" hangingPunct="1">
              <a:lnSpc>
                <a:spcPct val="100000"/>
              </a:lnSpc>
              <a:spcBef>
                <a:spcPct val="0"/>
              </a:spcBef>
              <a:buClrTx/>
              <a:buSzTx/>
              <a:buFontTx/>
              <a:buNone/>
            </a:pPr>
            <a:r>
              <a:rPr lang="en-US" altLang="en-US" sz="1200">
                <a:latin typeface="Arial" panose="020B0604020202020204" pitchFamily="34" charset="0"/>
              </a:rPr>
              <a:t>2</a:t>
            </a:r>
          </a:p>
          <a:p>
            <a:pPr algn="ctr" eaLnBrk="1" hangingPunct="1">
              <a:lnSpc>
                <a:spcPct val="100000"/>
              </a:lnSpc>
              <a:spcBef>
                <a:spcPct val="0"/>
              </a:spcBef>
              <a:buClrTx/>
              <a:buSzTx/>
              <a:buFontTx/>
              <a:buNone/>
            </a:pPr>
            <a:r>
              <a:rPr lang="en-US" altLang="en-US" sz="1200">
                <a:latin typeface="Arial" panose="020B0604020202020204" pitchFamily="34" charset="0"/>
              </a:rPr>
              <a:t>2</a:t>
            </a:r>
          </a:p>
          <a:p>
            <a:pPr algn="ctr" eaLnBrk="1" hangingPunct="1">
              <a:lnSpc>
                <a:spcPct val="100000"/>
              </a:lnSpc>
              <a:spcBef>
                <a:spcPct val="0"/>
              </a:spcBef>
              <a:buClrTx/>
              <a:buSzTx/>
              <a:buFontTx/>
              <a:buNone/>
            </a:pPr>
            <a:r>
              <a:rPr lang="en-US" altLang="en-US" sz="1200">
                <a:latin typeface="Arial" panose="020B0604020202020204" pitchFamily="34" charset="0"/>
              </a:rPr>
              <a:t>1</a:t>
            </a:r>
          </a:p>
        </p:txBody>
      </p:sp>
      <p:sp>
        <p:nvSpPr>
          <p:cNvPr id="23577" name="Line 123">
            <a:extLst>
              <a:ext uri="{FF2B5EF4-FFF2-40B4-BE49-F238E27FC236}">
                <a16:creationId xmlns:a16="http://schemas.microsoft.com/office/drawing/2014/main" id="{9E2CC6E6-1540-46F2-9599-0850ED2B933F}"/>
              </a:ext>
            </a:extLst>
          </p:cNvPr>
          <p:cNvSpPr>
            <a:spLocks noChangeShapeType="1"/>
          </p:cNvSpPr>
          <p:nvPr/>
        </p:nvSpPr>
        <p:spPr bwMode="auto">
          <a:xfrm>
            <a:off x="3933826" y="2617788"/>
            <a:ext cx="2163763"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8" name="Line 124">
            <a:extLst>
              <a:ext uri="{FF2B5EF4-FFF2-40B4-BE49-F238E27FC236}">
                <a16:creationId xmlns:a16="http://schemas.microsoft.com/office/drawing/2014/main" id="{3DC79801-DC90-4659-B00B-0C8BD1F013C9}"/>
              </a:ext>
            </a:extLst>
          </p:cNvPr>
          <p:cNvSpPr>
            <a:spLocks noChangeShapeType="1"/>
          </p:cNvSpPr>
          <p:nvPr/>
        </p:nvSpPr>
        <p:spPr bwMode="auto">
          <a:xfrm>
            <a:off x="3916364" y="2370138"/>
            <a:ext cx="2173287"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9" name="AutoShape 125">
            <a:extLst>
              <a:ext uri="{FF2B5EF4-FFF2-40B4-BE49-F238E27FC236}">
                <a16:creationId xmlns:a16="http://schemas.microsoft.com/office/drawing/2014/main" id="{4D9942C2-E3AC-4BFB-A48F-0724E17C309F}"/>
              </a:ext>
            </a:extLst>
          </p:cNvPr>
          <p:cNvSpPr>
            <a:spLocks noChangeArrowheads="1"/>
          </p:cNvSpPr>
          <p:nvPr/>
        </p:nvSpPr>
        <p:spPr bwMode="auto">
          <a:xfrm rot="5400000">
            <a:off x="4990307" y="1859757"/>
            <a:ext cx="239713"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80" name="Line 126">
            <a:extLst>
              <a:ext uri="{FF2B5EF4-FFF2-40B4-BE49-F238E27FC236}">
                <a16:creationId xmlns:a16="http://schemas.microsoft.com/office/drawing/2014/main" id="{7CF92F30-5885-4A78-B447-9FA737F862A0}"/>
              </a:ext>
            </a:extLst>
          </p:cNvPr>
          <p:cNvSpPr>
            <a:spLocks noChangeShapeType="1"/>
          </p:cNvSpPr>
          <p:nvPr/>
        </p:nvSpPr>
        <p:spPr bwMode="auto">
          <a:xfrm>
            <a:off x="4367214" y="4302125"/>
            <a:ext cx="363537"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81" name="Freeform 127">
            <a:extLst>
              <a:ext uri="{FF2B5EF4-FFF2-40B4-BE49-F238E27FC236}">
                <a16:creationId xmlns:a16="http://schemas.microsoft.com/office/drawing/2014/main" id="{5C078F94-DAF3-456B-B1AE-940DA5FE00FE}"/>
              </a:ext>
            </a:extLst>
          </p:cNvPr>
          <p:cNvSpPr>
            <a:spLocks/>
          </p:cNvSpPr>
          <p:nvPr/>
        </p:nvSpPr>
        <p:spPr bwMode="auto">
          <a:xfrm>
            <a:off x="5440364" y="4792663"/>
            <a:ext cx="879475" cy="265112"/>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82" name="Freeform 128">
            <a:extLst>
              <a:ext uri="{FF2B5EF4-FFF2-40B4-BE49-F238E27FC236}">
                <a16:creationId xmlns:a16="http://schemas.microsoft.com/office/drawing/2014/main" id="{57D179B8-20B7-4B07-B361-72A57D68C21E}"/>
              </a:ext>
            </a:extLst>
          </p:cNvPr>
          <p:cNvSpPr>
            <a:spLocks/>
          </p:cNvSpPr>
          <p:nvPr/>
        </p:nvSpPr>
        <p:spPr bwMode="auto">
          <a:xfrm flipH="1">
            <a:off x="7773988" y="4356101"/>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3" name="Freeform 129">
            <a:extLst>
              <a:ext uri="{FF2B5EF4-FFF2-40B4-BE49-F238E27FC236}">
                <a16:creationId xmlns:a16="http://schemas.microsoft.com/office/drawing/2014/main" id="{817607E6-BE82-4A3B-9A63-448C0895CF36}"/>
              </a:ext>
            </a:extLst>
          </p:cNvPr>
          <p:cNvSpPr>
            <a:spLocks/>
          </p:cNvSpPr>
          <p:nvPr/>
        </p:nvSpPr>
        <p:spPr bwMode="auto">
          <a:xfrm flipH="1">
            <a:off x="6764338" y="4083051"/>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4" name="Freeform 130">
            <a:extLst>
              <a:ext uri="{FF2B5EF4-FFF2-40B4-BE49-F238E27FC236}">
                <a16:creationId xmlns:a16="http://schemas.microsoft.com/office/drawing/2014/main" id="{5F684EE1-4FF4-4AD9-91F7-F28923FF666E}"/>
              </a:ext>
            </a:extLst>
          </p:cNvPr>
          <p:cNvSpPr>
            <a:spLocks/>
          </p:cNvSpPr>
          <p:nvPr/>
        </p:nvSpPr>
        <p:spPr bwMode="auto">
          <a:xfrm flipH="1" flipV="1">
            <a:off x="7432676" y="5629276"/>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5" name="Freeform 131">
            <a:extLst>
              <a:ext uri="{FF2B5EF4-FFF2-40B4-BE49-F238E27FC236}">
                <a16:creationId xmlns:a16="http://schemas.microsoft.com/office/drawing/2014/main" id="{B33347AE-6036-464D-9F28-3B888822CDEE}"/>
              </a:ext>
            </a:extLst>
          </p:cNvPr>
          <p:cNvSpPr>
            <a:spLocks/>
          </p:cNvSpPr>
          <p:nvPr/>
        </p:nvSpPr>
        <p:spPr bwMode="auto">
          <a:xfrm flipH="1" flipV="1">
            <a:off x="6083301" y="5613401"/>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6" name="Freeform 132">
            <a:extLst>
              <a:ext uri="{FF2B5EF4-FFF2-40B4-BE49-F238E27FC236}">
                <a16:creationId xmlns:a16="http://schemas.microsoft.com/office/drawing/2014/main" id="{CCB56881-E690-4F38-A6B1-01A8CDEC5D31}"/>
              </a:ext>
            </a:extLst>
          </p:cNvPr>
          <p:cNvSpPr>
            <a:spLocks/>
          </p:cNvSpPr>
          <p:nvPr/>
        </p:nvSpPr>
        <p:spPr bwMode="auto">
          <a:xfrm flipH="1" flipV="1">
            <a:off x="6723064" y="5321300"/>
            <a:ext cx="542925" cy="452438"/>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587" name="Group 133">
            <a:extLst>
              <a:ext uri="{FF2B5EF4-FFF2-40B4-BE49-F238E27FC236}">
                <a16:creationId xmlns:a16="http://schemas.microsoft.com/office/drawing/2014/main" id="{CB5146B2-DDF9-44D1-A9B2-D0140C4AEF78}"/>
              </a:ext>
            </a:extLst>
          </p:cNvPr>
          <p:cNvGrpSpPr>
            <a:grpSpLocks/>
          </p:cNvGrpSpPr>
          <p:nvPr/>
        </p:nvGrpSpPr>
        <p:grpSpPr bwMode="auto">
          <a:xfrm>
            <a:off x="6772276" y="3638550"/>
            <a:ext cx="550863" cy="452438"/>
            <a:chOff x="2886" y="1668"/>
            <a:chExt cx="347" cy="285"/>
          </a:xfrm>
        </p:grpSpPr>
        <p:sp>
          <p:nvSpPr>
            <p:cNvPr id="23623" name="Rectangle 134">
              <a:extLst>
                <a:ext uri="{FF2B5EF4-FFF2-40B4-BE49-F238E27FC236}">
                  <a16:creationId xmlns:a16="http://schemas.microsoft.com/office/drawing/2014/main" id="{9D26C0B1-6E5A-43A5-A53E-58663CD67C0E}"/>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24" name="Oval 135">
              <a:extLst>
                <a:ext uri="{FF2B5EF4-FFF2-40B4-BE49-F238E27FC236}">
                  <a16:creationId xmlns:a16="http://schemas.microsoft.com/office/drawing/2014/main" id="{7DC34606-4672-4CF5-BA6E-EA6CAD17E410}"/>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25" name="Rectangle 136">
              <a:extLst>
                <a:ext uri="{FF2B5EF4-FFF2-40B4-BE49-F238E27FC236}">
                  <a16:creationId xmlns:a16="http://schemas.microsoft.com/office/drawing/2014/main" id="{2EFFFCC1-F554-4757-8B36-E8541B9585F7}"/>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26" name="Line 137">
              <a:extLst>
                <a:ext uri="{FF2B5EF4-FFF2-40B4-BE49-F238E27FC236}">
                  <a16:creationId xmlns:a16="http://schemas.microsoft.com/office/drawing/2014/main" id="{3E666350-C46C-43E4-9EC5-F189BF9F386E}"/>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27" name="Line 138">
              <a:extLst>
                <a:ext uri="{FF2B5EF4-FFF2-40B4-BE49-F238E27FC236}">
                  <a16:creationId xmlns:a16="http://schemas.microsoft.com/office/drawing/2014/main" id="{25646DFF-12AE-4E22-943B-8E60B59CEB18}"/>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28" name="Line 139">
              <a:extLst>
                <a:ext uri="{FF2B5EF4-FFF2-40B4-BE49-F238E27FC236}">
                  <a16:creationId xmlns:a16="http://schemas.microsoft.com/office/drawing/2014/main" id="{02B084B2-C148-4197-91D4-2ACC099BB121}"/>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29" name="AutoShape 140">
              <a:extLst>
                <a:ext uri="{FF2B5EF4-FFF2-40B4-BE49-F238E27FC236}">
                  <a16:creationId xmlns:a16="http://schemas.microsoft.com/office/drawing/2014/main" id="{AB97264C-590B-45B9-846C-1968655AFEEE}"/>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grpSp>
        <p:nvGrpSpPr>
          <p:cNvPr id="23588" name="Group 141">
            <a:extLst>
              <a:ext uri="{FF2B5EF4-FFF2-40B4-BE49-F238E27FC236}">
                <a16:creationId xmlns:a16="http://schemas.microsoft.com/office/drawing/2014/main" id="{5317EC5A-78BE-4162-BBC5-51BCA9F08129}"/>
              </a:ext>
            </a:extLst>
          </p:cNvPr>
          <p:cNvGrpSpPr>
            <a:grpSpLocks/>
          </p:cNvGrpSpPr>
          <p:nvPr/>
        </p:nvGrpSpPr>
        <p:grpSpPr bwMode="auto">
          <a:xfrm>
            <a:off x="7785101" y="3911600"/>
            <a:ext cx="550863" cy="452438"/>
            <a:chOff x="2886" y="1668"/>
            <a:chExt cx="347" cy="285"/>
          </a:xfrm>
        </p:grpSpPr>
        <p:sp>
          <p:nvSpPr>
            <p:cNvPr id="23616" name="Rectangle 142">
              <a:extLst>
                <a:ext uri="{FF2B5EF4-FFF2-40B4-BE49-F238E27FC236}">
                  <a16:creationId xmlns:a16="http://schemas.microsoft.com/office/drawing/2014/main" id="{B99A3428-4DCC-4DE7-98BA-78D61A0D9294}"/>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17" name="Oval 143">
              <a:extLst>
                <a:ext uri="{FF2B5EF4-FFF2-40B4-BE49-F238E27FC236}">
                  <a16:creationId xmlns:a16="http://schemas.microsoft.com/office/drawing/2014/main" id="{892ABC91-833B-45AA-82B1-7C136D629BEB}"/>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18" name="Rectangle 144">
              <a:extLst>
                <a:ext uri="{FF2B5EF4-FFF2-40B4-BE49-F238E27FC236}">
                  <a16:creationId xmlns:a16="http://schemas.microsoft.com/office/drawing/2014/main" id="{85A56254-1262-447F-B39F-6720B602C69A}"/>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19" name="Line 145">
              <a:extLst>
                <a:ext uri="{FF2B5EF4-FFF2-40B4-BE49-F238E27FC236}">
                  <a16:creationId xmlns:a16="http://schemas.microsoft.com/office/drawing/2014/main" id="{EF63EBAC-765D-43F8-BED6-C9C034543C81}"/>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20" name="Line 146">
              <a:extLst>
                <a:ext uri="{FF2B5EF4-FFF2-40B4-BE49-F238E27FC236}">
                  <a16:creationId xmlns:a16="http://schemas.microsoft.com/office/drawing/2014/main" id="{442A1DD6-F898-4444-BF89-F6AF16E3B317}"/>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21" name="Line 147">
              <a:extLst>
                <a:ext uri="{FF2B5EF4-FFF2-40B4-BE49-F238E27FC236}">
                  <a16:creationId xmlns:a16="http://schemas.microsoft.com/office/drawing/2014/main" id="{13A3A50A-9C15-47A5-AC3E-5DD9170E5C9D}"/>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22" name="AutoShape 148">
              <a:extLst>
                <a:ext uri="{FF2B5EF4-FFF2-40B4-BE49-F238E27FC236}">
                  <a16:creationId xmlns:a16="http://schemas.microsoft.com/office/drawing/2014/main" id="{D61CA621-D78E-438E-B84D-0FBAF83DFA19}"/>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grpSp>
        <p:nvGrpSpPr>
          <p:cNvPr id="23589" name="Group 149">
            <a:extLst>
              <a:ext uri="{FF2B5EF4-FFF2-40B4-BE49-F238E27FC236}">
                <a16:creationId xmlns:a16="http://schemas.microsoft.com/office/drawing/2014/main" id="{A9E639B3-F6CC-4984-AA29-68F46CC6C0EC}"/>
              </a:ext>
            </a:extLst>
          </p:cNvPr>
          <p:cNvGrpSpPr>
            <a:grpSpLocks/>
          </p:cNvGrpSpPr>
          <p:nvPr/>
        </p:nvGrpSpPr>
        <p:grpSpPr bwMode="auto">
          <a:xfrm>
            <a:off x="7415213" y="5988050"/>
            <a:ext cx="550862" cy="452438"/>
            <a:chOff x="2886" y="1668"/>
            <a:chExt cx="347" cy="285"/>
          </a:xfrm>
        </p:grpSpPr>
        <p:sp>
          <p:nvSpPr>
            <p:cNvPr id="23609" name="Rectangle 150">
              <a:extLst>
                <a:ext uri="{FF2B5EF4-FFF2-40B4-BE49-F238E27FC236}">
                  <a16:creationId xmlns:a16="http://schemas.microsoft.com/office/drawing/2014/main" id="{0A980A30-1AB6-402E-B43A-64F540343840}"/>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10" name="Oval 151">
              <a:extLst>
                <a:ext uri="{FF2B5EF4-FFF2-40B4-BE49-F238E27FC236}">
                  <a16:creationId xmlns:a16="http://schemas.microsoft.com/office/drawing/2014/main" id="{F7B22988-F0A4-470B-8706-E572A93642E5}"/>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11" name="Rectangle 152">
              <a:extLst>
                <a:ext uri="{FF2B5EF4-FFF2-40B4-BE49-F238E27FC236}">
                  <a16:creationId xmlns:a16="http://schemas.microsoft.com/office/drawing/2014/main" id="{F0EAEDE8-AFC8-49FC-B6BE-13969E796A97}"/>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12" name="Line 153">
              <a:extLst>
                <a:ext uri="{FF2B5EF4-FFF2-40B4-BE49-F238E27FC236}">
                  <a16:creationId xmlns:a16="http://schemas.microsoft.com/office/drawing/2014/main" id="{A2B710F7-D8E8-4080-A04D-53365D9F3527}"/>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3" name="Line 154">
              <a:extLst>
                <a:ext uri="{FF2B5EF4-FFF2-40B4-BE49-F238E27FC236}">
                  <a16:creationId xmlns:a16="http://schemas.microsoft.com/office/drawing/2014/main" id="{61FD6B27-9FBF-4460-9799-C73063352E54}"/>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4" name="Line 155">
              <a:extLst>
                <a:ext uri="{FF2B5EF4-FFF2-40B4-BE49-F238E27FC236}">
                  <a16:creationId xmlns:a16="http://schemas.microsoft.com/office/drawing/2014/main" id="{34294B9D-2489-480C-B4AE-BEF98E987C1E}"/>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5" name="AutoShape 156">
              <a:extLst>
                <a:ext uri="{FF2B5EF4-FFF2-40B4-BE49-F238E27FC236}">
                  <a16:creationId xmlns:a16="http://schemas.microsoft.com/office/drawing/2014/main" id="{8BDB6A19-B7C9-4DFC-8F3E-6A68F26C0965}"/>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grpSp>
        <p:nvGrpSpPr>
          <p:cNvPr id="23590" name="Group 157">
            <a:extLst>
              <a:ext uri="{FF2B5EF4-FFF2-40B4-BE49-F238E27FC236}">
                <a16:creationId xmlns:a16="http://schemas.microsoft.com/office/drawing/2014/main" id="{4FA7CA11-50E6-4C8E-A8B2-23317D8BF083}"/>
              </a:ext>
            </a:extLst>
          </p:cNvPr>
          <p:cNvGrpSpPr>
            <a:grpSpLocks/>
          </p:cNvGrpSpPr>
          <p:nvPr/>
        </p:nvGrpSpPr>
        <p:grpSpPr bwMode="auto">
          <a:xfrm>
            <a:off x="6719888" y="5768975"/>
            <a:ext cx="550862" cy="452438"/>
            <a:chOff x="2886" y="1668"/>
            <a:chExt cx="347" cy="285"/>
          </a:xfrm>
        </p:grpSpPr>
        <p:sp>
          <p:nvSpPr>
            <p:cNvPr id="23602" name="Rectangle 158">
              <a:extLst>
                <a:ext uri="{FF2B5EF4-FFF2-40B4-BE49-F238E27FC236}">
                  <a16:creationId xmlns:a16="http://schemas.microsoft.com/office/drawing/2014/main" id="{EE67AB87-58C4-4A05-8551-6AD701FCD514}"/>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03" name="Oval 159">
              <a:extLst>
                <a:ext uri="{FF2B5EF4-FFF2-40B4-BE49-F238E27FC236}">
                  <a16:creationId xmlns:a16="http://schemas.microsoft.com/office/drawing/2014/main" id="{EA95FC67-D3B1-42C4-B73E-6AD6A2CEACFB}"/>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04" name="Rectangle 160">
              <a:extLst>
                <a:ext uri="{FF2B5EF4-FFF2-40B4-BE49-F238E27FC236}">
                  <a16:creationId xmlns:a16="http://schemas.microsoft.com/office/drawing/2014/main" id="{ED0D05DF-CAD5-4966-9DEB-EB385FD19D4E}"/>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605" name="Line 161">
              <a:extLst>
                <a:ext uri="{FF2B5EF4-FFF2-40B4-BE49-F238E27FC236}">
                  <a16:creationId xmlns:a16="http://schemas.microsoft.com/office/drawing/2014/main" id="{3E4F99AE-B31D-479B-9B5A-57815A78934A}"/>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6" name="Line 162">
              <a:extLst>
                <a:ext uri="{FF2B5EF4-FFF2-40B4-BE49-F238E27FC236}">
                  <a16:creationId xmlns:a16="http://schemas.microsoft.com/office/drawing/2014/main" id="{1C3E301F-7AF3-4F9D-8468-165F09E24184}"/>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7" name="Line 163">
              <a:extLst>
                <a:ext uri="{FF2B5EF4-FFF2-40B4-BE49-F238E27FC236}">
                  <a16:creationId xmlns:a16="http://schemas.microsoft.com/office/drawing/2014/main" id="{0FEEAEDA-475E-4512-8F85-62A6329EED99}"/>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8" name="AutoShape 164">
              <a:extLst>
                <a:ext uri="{FF2B5EF4-FFF2-40B4-BE49-F238E27FC236}">
                  <a16:creationId xmlns:a16="http://schemas.microsoft.com/office/drawing/2014/main" id="{5A5E7539-54F8-4D04-9815-6A9B405BC0B1}"/>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grpSp>
        <p:nvGrpSpPr>
          <p:cNvPr id="23591" name="Group 165">
            <a:extLst>
              <a:ext uri="{FF2B5EF4-FFF2-40B4-BE49-F238E27FC236}">
                <a16:creationId xmlns:a16="http://schemas.microsoft.com/office/drawing/2014/main" id="{17A5D2C9-1844-4CE4-A072-7F68DDE9CCFE}"/>
              </a:ext>
            </a:extLst>
          </p:cNvPr>
          <p:cNvGrpSpPr>
            <a:grpSpLocks/>
          </p:cNvGrpSpPr>
          <p:nvPr/>
        </p:nvGrpSpPr>
        <p:grpSpPr bwMode="auto">
          <a:xfrm>
            <a:off x="6064251" y="5961064"/>
            <a:ext cx="550863" cy="452437"/>
            <a:chOff x="2886" y="1668"/>
            <a:chExt cx="347" cy="285"/>
          </a:xfrm>
        </p:grpSpPr>
        <p:sp>
          <p:nvSpPr>
            <p:cNvPr id="23595" name="Rectangle 166">
              <a:extLst>
                <a:ext uri="{FF2B5EF4-FFF2-40B4-BE49-F238E27FC236}">
                  <a16:creationId xmlns:a16="http://schemas.microsoft.com/office/drawing/2014/main" id="{AD24BADA-215C-4AE5-A330-3A65841D9902}"/>
                </a:ext>
              </a:extLst>
            </p:cNvPr>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96" name="Oval 167">
              <a:extLst>
                <a:ext uri="{FF2B5EF4-FFF2-40B4-BE49-F238E27FC236}">
                  <a16:creationId xmlns:a16="http://schemas.microsoft.com/office/drawing/2014/main" id="{7F8F21DE-5EE7-4735-9240-65DE5AAA75F1}"/>
                </a:ext>
              </a:extLst>
            </p:cNvPr>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97" name="Rectangle 168">
              <a:extLst>
                <a:ext uri="{FF2B5EF4-FFF2-40B4-BE49-F238E27FC236}">
                  <a16:creationId xmlns:a16="http://schemas.microsoft.com/office/drawing/2014/main" id="{005E3CA2-4F96-48CC-933E-46E73AC5270A}"/>
                </a:ext>
              </a:extLst>
            </p:cNvPr>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3598" name="Line 169">
              <a:extLst>
                <a:ext uri="{FF2B5EF4-FFF2-40B4-BE49-F238E27FC236}">
                  <a16:creationId xmlns:a16="http://schemas.microsoft.com/office/drawing/2014/main" id="{4C44BB0B-A586-4E60-AED8-901BE312B952}"/>
                </a:ext>
              </a:extLst>
            </p:cNvPr>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9" name="Line 170">
              <a:extLst>
                <a:ext uri="{FF2B5EF4-FFF2-40B4-BE49-F238E27FC236}">
                  <a16:creationId xmlns:a16="http://schemas.microsoft.com/office/drawing/2014/main" id="{7A32A34B-C5A3-4CBD-A54B-552770AEE692}"/>
                </a:ext>
              </a:extLst>
            </p:cNvPr>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0" name="Line 171">
              <a:extLst>
                <a:ext uri="{FF2B5EF4-FFF2-40B4-BE49-F238E27FC236}">
                  <a16:creationId xmlns:a16="http://schemas.microsoft.com/office/drawing/2014/main" id="{A363050E-D873-4952-8545-ED2878BDBEFA}"/>
                </a:ext>
              </a:extLst>
            </p:cNvPr>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1" name="AutoShape 172">
              <a:extLst>
                <a:ext uri="{FF2B5EF4-FFF2-40B4-BE49-F238E27FC236}">
                  <a16:creationId xmlns:a16="http://schemas.microsoft.com/office/drawing/2014/main" id="{B8332AA9-160F-47DF-814C-68A00157964E}"/>
                </a:ext>
              </a:extLst>
            </p:cNvPr>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grpSp>
        <p:nvGrpSpPr>
          <p:cNvPr id="22" name="Group 176">
            <a:extLst>
              <a:ext uri="{FF2B5EF4-FFF2-40B4-BE49-F238E27FC236}">
                <a16:creationId xmlns:a16="http://schemas.microsoft.com/office/drawing/2014/main" id="{38C683B1-5099-4905-ACB1-791D60F509F3}"/>
              </a:ext>
            </a:extLst>
          </p:cNvPr>
          <p:cNvGrpSpPr>
            <a:grpSpLocks/>
          </p:cNvGrpSpPr>
          <p:nvPr/>
        </p:nvGrpSpPr>
        <p:grpSpPr bwMode="auto">
          <a:xfrm>
            <a:off x="5016500" y="1201739"/>
            <a:ext cx="4986338" cy="1887537"/>
            <a:chOff x="2037" y="708"/>
            <a:chExt cx="3471" cy="1189"/>
          </a:xfrm>
        </p:grpSpPr>
        <p:sp>
          <p:nvSpPr>
            <p:cNvPr id="23593" name="Text Box 174">
              <a:extLst>
                <a:ext uri="{FF2B5EF4-FFF2-40B4-BE49-F238E27FC236}">
                  <a16:creationId xmlns:a16="http://schemas.microsoft.com/office/drawing/2014/main" id="{769766FE-0466-4F1B-9EE3-97F3D544664D}"/>
                </a:ext>
              </a:extLst>
            </p:cNvPr>
            <p:cNvSpPr txBox="1">
              <a:spLocks noChangeArrowheads="1"/>
            </p:cNvSpPr>
            <p:nvPr/>
          </p:nvSpPr>
          <p:spPr bwMode="auto">
            <a:xfrm>
              <a:off x="3474" y="708"/>
              <a:ext cx="2034" cy="881"/>
            </a:xfrm>
            <a:prstGeom prst="rect">
              <a:avLst/>
            </a:prstGeom>
            <a:noFill/>
            <a:ln w="127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000">
                  <a:solidFill>
                    <a:srgbClr val="000099"/>
                  </a:solidFill>
                </a:rPr>
                <a:t>4 billion IP addresses, so rather than list individual destination address</a:t>
              </a:r>
            </a:p>
            <a:p>
              <a:pPr>
                <a:spcBef>
                  <a:spcPct val="0"/>
                </a:spcBef>
                <a:buClrTx/>
                <a:buSzTx/>
                <a:buFontTx/>
                <a:buNone/>
              </a:pPr>
              <a:r>
                <a:rPr lang="en-US" altLang="en-US" sz="2000">
                  <a:solidFill>
                    <a:srgbClr val="000099"/>
                  </a:solidFill>
                </a:rPr>
                <a:t>list </a:t>
              </a:r>
              <a:r>
                <a:rPr lang="en-US" altLang="en-US" sz="2000" i="1">
                  <a:solidFill>
                    <a:srgbClr val="000099"/>
                  </a:solidFill>
                </a:rPr>
                <a:t>range</a:t>
              </a:r>
              <a:r>
                <a:rPr lang="en-US" altLang="en-US" sz="2000">
                  <a:solidFill>
                    <a:srgbClr val="000099"/>
                  </a:solidFill>
                </a:rPr>
                <a:t> of addresses</a:t>
              </a:r>
            </a:p>
            <a:p>
              <a:pPr>
                <a:spcBef>
                  <a:spcPct val="0"/>
                </a:spcBef>
                <a:buClrTx/>
                <a:buSzTx/>
                <a:buFontTx/>
                <a:buNone/>
              </a:pPr>
              <a:r>
                <a:rPr lang="en-US" altLang="en-US" sz="2000">
                  <a:solidFill>
                    <a:srgbClr val="000099"/>
                  </a:solidFill>
                </a:rPr>
                <a:t>(aggregate table entries)</a:t>
              </a:r>
            </a:p>
          </p:txBody>
        </p:sp>
        <p:sp>
          <p:nvSpPr>
            <p:cNvPr id="23594" name="Line 175">
              <a:extLst>
                <a:ext uri="{FF2B5EF4-FFF2-40B4-BE49-F238E27FC236}">
                  <a16:creationId xmlns:a16="http://schemas.microsoft.com/office/drawing/2014/main" id="{422AE193-E01E-494E-AE3F-C59DFFFE4B1C}"/>
                </a:ext>
              </a:extLst>
            </p:cNvPr>
            <p:cNvSpPr>
              <a:spLocks noChangeShapeType="1"/>
            </p:cNvSpPr>
            <p:nvPr/>
          </p:nvSpPr>
          <p:spPr bwMode="auto">
            <a:xfrm flipH="1">
              <a:off x="2037" y="1229"/>
              <a:ext cx="1433" cy="668"/>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3774312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a:extLst>
              <a:ext uri="{FF2B5EF4-FFF2-40B4-BE49-F238E27FC236}">
                <a16:creationId xmlns:a16="http://schemas.microsoft.com/office/drawing/2014/main" id="{F3BD4A73-FB51-477E-B4FA-48578006EF30}"/>
              </a:ext>
            </a:extLst>
          </p:cNvPr>
          <p:cNvSpPr>
            <a:spLocks noChangeArrowheads="1"/>
          </p:cNvSpPr>
          <p:nvPr/>
        </p:nvSpPr>
        <p:spPr bwMode="auto">
          <a:xfrm>
            <a:off x="2152651" y="1392238"/>
            <a:ext cx="52355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a:lnSpc>
                <a:spcPct val="100000"/>
              </a:lnSpc>
              <a:spcBef>
                <a:spcPct val="0"/>
              </a:spcBef>
              <a:buClrTx/>
              <a:buSzTx/>
              <a:buFontTx/>
              <a:buNone/>
            </a:pPr>
            <a:r>
              <a:rPr lang="en-US" altLang="en-US" sz="1800" b="1">
                <a:latin typeface="Arial" panose="020B0604020202020204" pitchFamily="34" charset="0"/>
              </a:rPr>
              <a:t>Destination Address Range</a:t>
            </a:r>
          </a:p>
          <a:p>
            <a:pPr algn="just">
              <a:lnSpc>
                <a:spcPct val="100000"/>
              </a:lnSpc>
              <a:spcBef>
                <a:spcPct val="0"/>
              </a:spcBef>
              <a:buClrTx/>
              <a:buSzTx/>
              <a:buFontTx/>
              <a:buNone/>
            </a:pPr>
            <a:endParaRPr lang="en-US" altLang="en-US" sz="1800" b="1">
              <a:latin typeface="Arial" panose="020B0604020202020204" pitchFamily="34" charset="0"/>
            </a:endParaRPr>
          </a:p>
          <a:p>
            <a:pPr algn="just">
              <a:lnSpc>
                <a:spcPct val="100000"/>
              </a:lnSpc>
              <a:spcBef>
                <a:spcPct val="0"/>
              </a:spcBef>
              <a:buClrTx/>
              <a:buSzTx/>
              <a:buFontTx/>
              <a:buNone/>
            </a:pPr>
            <a:r>
              <a:rPr lang="en-US" altLang="en-US" sz="1800" b="1">
                <a:latin typeface="Courier New" panose="02070309020205020404" pitchFamily="49" charset="0"/>
              </a:rPr>
              <a:t>11001000 00010111 00010000 00000000</a:t>
            </a:r>
            <a:endParaRPr lang="en-US" altLang="en-US" sz="2000" b="1">
              <a:latin typeface="Courier New" panose="02070309020205020404" pitchFamily="49" charset="0"/>
            </a:endParaRPr>
          </a:p>
          <a:p>
            <a:pPr algn="just">
              <a:lnSpc>
                <a:spcPct val="100000"/>
              </a:lnSpc>
              <a:spcBef>
                <a:spcPct val="0"/>
              </a:spcBef>
              <a:buClrTx/>
              <a:buSzTx/>
              <a:buFontTx/>
              <a:buNone/>
            </a:pPr>
            <a:r>
              <a:rPr lang="en-US" altLang="en-US" sz="1800">
                <a:latin typeface="Arial" panose="020B0604020202020204" pitchFamily="34" charset="0"/>
              </a:rPr>
              <a:t>through</a:t>
            </a:r>
            <a:r>
              <a:rPr lang="en-US" altLang="en-US" sz="1800">
                <a:latin typeface="Comic Sans MS" panose="030F0702030302020204" pitchFamily="66" charset="0"/>
              </a:rPr>
              <a:t>                                 </a:t>
            </a:r>
            <a:endParaRPr lang="en-US" altLang="en-US" sz="2000">
              <a:latin typeface="Comic Sans MS" panose="030F0702030302020204" pitchFamily="66" charset="0"/>
            </a:endParaRPr>
          </a:p>
          <a:p>
            <a:pPr algn="just">
              <a:lnSpc>
                <a:spcPct val="100000"/>
              </a:lnSpc>
              <a:spcBef>
                <a:spcPct val="0"/>
              </a:spcBef>
              <a:buClrTx/>
              <a:buSzTx/>
              <a:buFontTx/>
              <a:buNone/>
            </a:pPr>
            <a:r>
              <a:rPr lang="en-US" altLang="en-US" sz="1800" b="1">
                <a:latin typeface="Courier New" panose="02070309020205020404" pitchFamily="49" charset="0"/>
              </a:rPr>
              <a:t>11001000 00010111 00010111 11111111</a:t>
            </a:r>
          </a:p>
          <a:p>
            <a:pPr algn="just">
              <a:lnSpc>
                <a:spcPct val="100000"/>
              </a:lnSpc>
              <a:spcBef>
                <a:spcPct val="0"/>
              </a:spcBef>
              <a:buClrTx/>
              <a:buSzTx/>
              <a:buFontTx/>
              <a:buNone/>
            </a:pPr>
            <a:endParaRPr lang="en-US" altLang="en-US" sz="1800" b="1">
              <a:latin typeface="Courier New" panose="02070309020205020404" pitchFamily="49" charset="0"/>
            </a:endParaRPr>
          </a:p>
          <a:p>
            <a:pPr algn="just">
              <a:lnSpc>
                <a:spcPct val="100000"/>
              </a:lnSpc>
              <a:spcBef>
                <a:spcPct val="0"/>
              </a:spcBef>
              <a:buClrTx/>
              <a:buSzTx/>
              <a:buFontTx/>
              <a:buNone/>
            </a:pPr>
            <a:r>
              <a:rPr lang="en-US" altLang="en-US" sz="1800" b="1">
                <a:latin typeface="Courier New" panose="02070309020205020404" pitchFamily="49" charset="0"/>
              </a:rPr>
              <a:t>11001000 00010111 00011000 00000000</a:t>
            </a:r>
            <a:endParaRPr lang="en-US" altLang="en-US" sz="2000" b="1">
              <a:latin typeface="Courier New" panose="02070309020205020404" pitchFamily="49" charset="0"/>
            </a:endParaRPr>
          </a:p>
          <a:p>
            <a:pPr algn="just">
              <a:lnSpc>
                <a:spcPct val="100000"/>
              </a:lnSpc>
              <a:spcBef>
                <a:spcPct val="0"/>
              </a:spcBef>
              <a:buClrTx/>
              <a:buSzTx/>
              <a:buFontTx/>
              <a:buNone/>
            </a:pPr>
            <a:r>
              <a:rPr lang="en-US" altLang="en-US" sz="1800">
                <a:latin typeface="Arial" panose="020B0604020202020204" pitchFamily="34" charset="0"/>
              </a:rPr>
              <a:t>through</a:t>
            </a:r>
            <a:endParaRPr lang="en-US" altLang="en-US" sz="2000">
              <a:latin typeface="Arial" panose="020B0604020202020204" pitchFamily="34" charset="0"/>
            </a:endParaRPr>
          </a:p>
          <a:p>
            <a:pPr algn="just">
              <a:lnSpc>
                <a:spcPct val="100000"/>
              </a:lnSpc>
              <a:spcBef>
                <a:spcPct val="0"/>
              </a:spcBef>
              <a:buClrTx/>
              <a:buSzTx/>
              <a:buFontTx/>
              <a:buNone/>
            </a:pPr>
            <a:r>
              <a:rPr lang="en-US" altLang="en-US" sz="1800" b="1">
                <a:latin typeface="Courier New" panose="02070309020205020404" pitchFamily="49" charset="0"/>
              </a:rPr>
              <a:t>11001000 00010111 00011000 11111111  </a:t>
            </a:r>
          </a:p>
          <a:p>
            <a:pPr algn="just">
              <a:lnSpc>
                <a:spcPct val="100000"/>
              </a:lnSpc>
              <a:spcBef>
                <a:spcPct val="0"/>
              </a:spcBef>
              <a:buClrTx/>
              <a:buSzTx/>
              <a:buFontTx/>
              <a:buNone/>
            </a:pPr>
            <a:endParaRPr lang="en-US" altLang="en-US" sz="2000" b="1">
              <a:latin typeface="Courier New" panose="02070309020205020404" pitchFamily="49" charset="0"/>
            </a:endParaRPr>
          </a:p>
          <a:p>
            <a:pPr algn="just">
              <a:lnSpc>
                <a:spcPct val="100000"/>
              </a:lnSpc>
              <a:spcBef>
                <a:spcPct val="0"/>
              </a:spcBef>
              <a:buClrTx/>
              <a:buSzTx/>
              <a:buFontTx/>
              <a:buNone/>
            </a:pPr>
            <a:r>
              <a:rPr lang="en-US" altLang="en-US" sz="1800" b="1">
                <a:latin typeface="Courier New" panose="02070309020205020404" pitchFamily="49" charset="0"/>
              </a:rPr>
              <a:t>11001000 00010111 00011001 00000000</a:t>
            </a:r>
            <a:endParaRPr lang="en-US" altLang="en-US" sz="2000" b="1">
              <a:latin typeface="Courier New" panose="02070309020205020404" pitchFamily="49" charset="0"/>
            </a:endParaRPr>
          </a:p>
          <a:p>
            <a:pPr algn="just">
              <a:lnSpc>
                <a:spcPct val="100000"/>
              </a:lnSpc>
              <a:spcBef>
                <a:spcPct val="0"/>
              </a:spcBef>
              <a:buClrTx/>
              <a:buSzTx/>
              <a:buFontTx/>
              <a:buNone/>
            </a:pPr>
            <a:r>
              <a:rPr lang="en-US" altLang="en-US" sz="1800">
                <a:latin typeface="Arial" panose="020B0604020202020204" pitchFamily="34" charset="0"/>
              </a:rPr>
              <a:t>through</a:t>
            </a:r>
            <a:endParaRPr lang="en-US" altLang="en-US" sz="2000">
              <a:latin typeface="Arial" panose="020B0604020202020204" pitchFamily="34" charset="0"/>
            </a:endParaRPr>
          </a:p>
          <a:p>
            <a:pPr algn="just">
              <a:lnSpc>
                <a:spcPct val="100000"/>
              </a:lnSpc>
              <a:spcBef>
                <a:spcPct val="0"/>
              </a:spcBef>
              <a:buClrTx/>
              <a:buSzTx/>
              <a:buFontTx/>
              <a:buNone/>
            </a:pPr>
            <a:r>
              <a:rPr lang="en-US" altLang="en-US" sz="1800" b="1">
                <a:latin typeface="Courier New" panose="02070309020205020404" pitchFamily="49" charset="0"/>
              </a:rPr>
              <a:t>11001000 00010111 00011111 11111111  </a:t>
            </a:r>
          </a:p>
          <a:p>
            <a:pPr algn="just">
              <a:lnSpc>
                <a:spcPct val="100000"/>
              </a:lnSpc>
              <a:spcBef>
                <a:spcPct val="0"/>
              </a:spcBef>
              <a:buClrTx/>
              <a:buSzTx/>
              <a:buFontTx/>
              <a:buNone/>
            </a:pPr>
            <a:endParaRPr lang="en-US" altLang="en-US" sz="1800">
              <a:latin typeface="Comic Sans MS" panose="030F0702030302020204" pitchFamily="66" charset="0"/>
            </a:endParaRPr>
          </a:p>
          <a:p>
            <a:pPr algn="just">
              <a:lnSpc>
                <a:spcPct val="100000"/>
              </a:lnSpc>
              <a:spcBef>
                <a:spcPct val="0"/>
              </a:spcBef>
              <a:buClrTx/>
              <a:buSzTx/>
              <a:buFontTx/>
              <a:buNone/>
            </a:pPr>
            <a:r>
              <a:rPr lang="en-US" altLang="en-US" sz="1800">
                <a:latin typeface="Arial" panose="020B0604020202020204" pitchFamily="34" charset="0"/>
              </a:rPr>
              <a:t>otherwise</a:t>
            </a:r>
          </a:p>
        </p:txBody>
      </p:sp>
      <p:sp>
        <p:nvSpPr>
          <p:cNvPr id="24581" name="Rectangle 5">
            <a:extLst>
              <a:ext uri="{FF2B5EF4-FFF2-40B4-BE49-F238E27FC236}">
                <a16:creationId xmlns:a16="http://schemas.microsoft.com/office/drawing/2014/main" id="{7DCF69CB-04EA-4714-9106-34DD9710A77F}"/>
              </a:ext>
            </a:extLst>
          </p:cNvPr>
          <p:cNvSpPr>
            <a:spLocks noChangeArrowheads="1"/>
          </p:cNvSpPr>
          <p:nvPr/>
        </p:nvSpPr>
        <p:spPr bwMode="auto">
          <a:xfrm>
            <a:off x="7577138" y="1430339"/>
            <a:ext cx="15557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a:lnSpc>
                <a:spcPct val="100000"/>
              </a:lnSpc>
              <a:spcBef>
                <a:spcPct val="0"/>
              </a:spcBef>
              <a:buClrTx/>
              <a:buSzTx/>
              <a:buFontTx/>
              <a:buNone/>
            </a:pPr>
            <a:r>
              <a:rPr lang="en-US" altLang="en-US" sz="1800">
                <a:latin typeface="Arial" panose="020B0604020202020204" pitchFamily="34" charset="0"/>
              </a:rPr>
              <a:t>Link Interface</a:t>
            </a:r>
          </a:p>
          <a:p>
            <a:pPr algn="just">
              <a:lnSpc>
                <a:spcPct val="100000"/>
              </a:lnSpc>
              <a:spcBef>
                <a:spcPct val="0"/>
              </a:spcBef>
              <a:buClrTx/>
              <a:buSzTx/>
              <a:buFontTx/>
              <a:buNone/>
            </a:pPr>
            <a:endParaRPr lang="en-US" altLang="en-US" sz="1800">
              <a:latin typeface="Arial" panose="020B0604020202020204" pitchFamily="34" charset="0"/>
            </a:endParaRPr>
          </a:p>
          <a:p>
            <a:pPr algn="just">
              <a:lnSpc>
                <a:spcPct val="100000"/>
              </a:lnSpc>
              <a:spcBef>
                <a:spcPct val="0"/>
              </a:spcBef>
              <a:buClrTx/>
              <a:buSzTx/>
              <a:buFontTx/>
              <a:buNone/>
            </a:pPr>
            <a:endParaRPr lang="en-US" altLang="en-US" sz="1800" u="sng">
              <a:latin typeface="Arial" panose="020B0604020202020204" pitchFamily="34" charset="0"/>
            </a:endParaRPr>
          </a:p>
          <a:p>
            <a:pPr algn="just">
              <a:lnSpc>
                <a:spcPct val="100000"/>
              </a:lnSpc>
              <a:spcBef>
                <a:spcPct val="0"/>
              </a:spcBef>
              <a:buClrTx/>
              <a:buSzTx/>
              <a:buFontTx/>
              <a:buNone/>
            </a:pPr>
            <a:r>
              <a:rPr lang="en-US" altLang="en-US" sz="1800">
                <a:latin typeface="Arial" panose="020B0604020202020204" pitchFamily="34" charset="0"/>
              </a:rPr>
              <a:t>0</a:t>
            </a:r>
          </a:p>
          <a:p>
            <a:pPr algn="just">
              <a:lnSpc>
                <a:spcPct val="100000"/>
              </a:lnSpc>
              <a:spcBef>
                <a:spcPct val="0"/>
              </a:spcBef>
              <a:buClrTx/>
              <a:buSzTx/>
              <a:buFontTx/>
              <a:buNone/>
            </a:pPr>
            <a:endParaRPr lang="en-US" altLang="en-US" sz="1800">
              <a:latin typeface="Arial" panose="020B0604020202020204" pitchFamily="34" charset="0"/>
            </a:endParaRPr>
          </a:p>
          <a:p>
            <a:pPr algn="just">
              <a:lnSpc>
                <a:spcPct val="100000"/>
              </a:lnSpc>
              <a:spcBef>
                <a:spcPct val="0"/>
              </a:spcBef>
              <a:buClrTx/>
              <a:buSzTx/>
              <a:buFontTx/>
              <a:buNone/>
            </a:pPr>
            <a:endParaRPr lang="en-US" altLang="en-US" sz="1800">
              <a:latin typeface="Arial" panose="020B0604020202020204" pitchFamily="34" charset="0"/>
            </a:endParaRPr>
          </a:p>
          <a:p>
            <a:pPr algn="just">
              <a:lnSpc>
                <a:spcPct val="100000"/>
              </a:lnSpc>
              <a:spcBef>
                <a:spcPct val="0"/>
              </a:spcBef>
              <a:buClrTx/>
              <a:buSzTx/>
              <a:buFontTx/>
              <a:buNone/>
            </a:pPr>
            <a:endParaRPr lang="en-US" altLang="en-US" sz="1800">
              <a:latin typeface="Arial" panose="020B0604020202020204" pitchFamily="34" charset="0"/>
            </a:endParaRPr>
          </a:p>
          <a:p>
            <a:pPr algn="just">
              <a:lnSpc>
                <a:spcPct val="100000"/>
              </a:lnSpc>
              <a:spcBef>
                <a:spcPct val="0"/>
              </a:spcBef>
              <a:buClrTx/>
              <a:buSzTx/>
              <a:buFontTx/>
              <a:buNone/>
            </a:pPr>
            <a:r>
              <a:rPr lang="en-US" altLang="en-US" sz="1800">
                <a:latin typeface="Arial" panose="020B0604020202020204" pitchFamily="34" charset="0"/>
              </a:rPr>
              <a:t>1</a:t>
            </a:r>
          </a:p>
          <a:p>
            <a:pPr algn="just">
              <a:lnSpc>
                <a:spcPct val="100000"/>
              </a:lnSpc>
              <a:spcBef>
                <a:spcPct val="0"/>
              </a:spcBef>
              <a:buClrTx/>
              <a:buSzTx/>
              <a:buFontTx/>
              <a:buNone/>
            </a:pPr>
            <a:endParaRPr lang="en-US" altLang="en-US" sz="1800">
              <a:latin typeface="Arial" panose="020B0604020202020204" pitchFamily="34" charset="0"/>
            </a:endParaRPr>
          </a:p>
          <a:p>
            <a:pPr algn="just">
              <a:lnSpc>
                <a:spcPct val="100000"/>
              </a:lnSpc>
              <a:spcBef>
                <a:spcPct val="0"/>
              </a:spcBef>
              <a:buClrTx/>
              <a:buSzTx/>
              <a:buFontTx/>
              <a:buNone/>
            </a:pPr>
            <a:endParaRPr lang="en-US" altLang="en-US" sz="1800">
              <a:latin typeface="Arial" panose="020B0604020202020204" pitchFamily="34" charset="0"/>
            </a:endParaRPr>
          </a:p>
          <a:p>
            <a:pPr algn="just">
              <a:lnSpc>
                <a:spcPct val="100000"/>
              </a:lnSpc>
              <a:spcBef>
                <a:spcPct val="0"/>
              </a:spcBef>
              <a:buClrTx/>
              <a:buSzTx/>
              <a:buFontTx/>
              <a:buNone/>
            </a:pPr>
            <a:endParaRPr lang="en-US" altLang="en-US" sz="1800">
              <a:latin typeface="Arial" panose="020B0604020202020204" pitchFamily="34" charset="0"/>
            </a:endParaRPr>
          </a:p>
          <a:p>
            <a:pPr algn="just">
              <a:lnSpc>
                <a:spcPct val="100000"/>
              </a:lnSpc>
              <a:spcBef>
                <a:spcPct val="0"/>
              </a:spcBef>
              <a:buClrTx/>
              <a:buSzTx/>
              <a:buFontTx/>
              <a:buNone/>
            </a:pPr>
            <a:r>
              <a:rPr lang="en-US" altLang="en-US" sz="1800">
                <a:latin typeface="Arial" panose="020B0604020202020204" pitchFamily="34" charset="0"/>
              </a:rPr>
              <a:t>2</a:t>
            </a:r>
          </a:p>
          <a:p>
            <a:pPr algn="just">
              <a:lnSpc>
                <a:spcPct val="100000"/>
              </a:lnSpc>
              <a:spcBef>
                <a:spcPct val="0"/>
              </a:spcBef>
              <a:buClrTx/>
              <a:buSzTx/>
              <a:buFontTx/>
              <a:buNone/>
            </a:pPr>
            <a:endParaRPr lang="en-US" altLang="en-US" sz="1800">
              <a:latin typeface="Arial" panose="020B0604020202020204" pitchFamily="34" charset="0"/>
            </a:endParaRPr>
          </a:p>
          <a:p>
            <a:pPr algn="just">
              <a:lnSpc>
                <a:spcPct val="100000"/>
              </a:lnSpc>
              <a:spcBef>
                <a:spcPct val="0"/>
              </a:spcBef>
              <a:buClrTx/>
              <a:buSzTx/>
              <a:buFontTx/>
              <a:buNone/>
            </a:pPr>
            <a:endParaRPr lang="en-US" altLang="en-US" sz="1800">
              <a:latin typeface="Arial" panose="020B0604020202020204" pitchFamily="34" charset="0"/>
            </a:endParaRPr>
          </a:p>
          <a:p>
            <a:pPr algn="just">
              <a:lnSpc>
                <a:spcPct val="100000"/>
              </a:lnSpc>
              <a:spcBef>
                <a:spcPct val="0"/>
              </a:spcBef>
              <a:buClrTx/>
              <a:buSzTx/>
              <a:buFontTx/>
              <a:buNone/>
            </a:pPr>
            <a:r>
              <a:rPr lang="en-US" altLang="en-US" sz="1800">
                <a:latin typeface="Arial" panose="020B0604020202020204" pitchFamily="34" charset="0"/>
              </a:rPr>
              <a:t>3  </a:t>
            </a:r>
            <a:endParaRPr lang="en-US" altLang="en-US" sz="2000">
              <a:latin typeface="Arial" panose="020B0604020202020204" pitchFamily="34" charset="0"/>
            </a:endParaRPr>
          </a:p>
          <a:p>
            <a:pPr algn="just">
              <a:lnSpc>
                <a:spcPct val="100000"/>
              </a:lnSpc>
              <a:spcBef>
                <a:spcPct val="0"/>
              </a:spcBef>
              <a:buClrTx/>
              <a:buSzTx/>
              <a:buFontTx/>
              <a:buNone/>
            </a:pPr>
            <a:endParaRPr lang="en-US" altLang="en-US" sz="1800" b="1">
              <a:latin typeface="Arial" panose="020B0604020202020204" pitchFamily="34" charset="0"/>
            </a:endParaRPr>
          </a:p>
        </p:txBody>
      </p:sp>
      <p:sp>
        <p:nvSpPr>
          <p:cNvPr id="24582" name="Rectangle 6">
            <a:extLst>
              <a:ext uri="{FF2B5EF4-FFF2-40B4-BE49-F238E27FC236}">
                <a16:creationId xmlns:a16="http://schemas.microsoft.com/office/drawing/2014/main" id="{F2F557E7-E38E-41F4-B9BB-607DF2E10BFA}"/>
              </a:ext>
            </a:extLst>
          </p:cNvPr>
          <p:cNvSpPr>
            <a:spLocks noChangeArrowheads="1"/>
          </p:cNvSpPr>
          <p:nvPr/>
        </p:nvSpPr>
        <p:spPr bwMode="auto">
          <a:xfrm>
            <a:off x="2160589" y="1266826"/>
            <a:ext cx="7223125" cy="452596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4583" name="Line 7">
            <a:extLst>
              <a:ext uri="{FF2B5EF4-FFF2-40B4-BE49-F238E27FC236}">
                <a16:creationId xmlns:a16="http://schemas.microsoft.com/office/drawing/2014/main" id="{184841B7-F41D-437B-8EB1-F6A96DF6274F}"/>
              </a:ext>
            </a:extLst>
          </p:cNvPr>
          <p:cNvSpPr>
            <a:spLocks noChangeShapeType="1"/>
          </p:cNvSpPr>
          <p:nvPr/>
        </p:nvSpPr>
        <p:spPr bwMode="auto">
          <a:xfrm>
            <a:off x="2149476" y="1873250"/>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84" name="Line 8">
            <a:extLst>
              <a:ext uri="{FF2B5EF4-FFF2-40B4-BE49-F238E27FC236}">
                <a16:creationId xmlns:a16="http://schemas.microsoft.com/office/drawing/2014/main" id="{CFEC9014-C6B1-455E-BFA3-5F29F4FBF57E}"/>
              </a:ext>
            </a:extLst>
          </p:cNvPr>
          <p:cNvSpPr>
            <a:spLocks noChangeShapeType="1"/>
          </p:cNvSpPr>
          <p:nvPr/>
        </p:nvSpPr>
        <p:spPr bwMode="auto">
          <a:xfrm>
            <a:off x="2176464" y="292893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85" name="Line 9">
            <a:extLst>
              <a:ext uri="{FF2B5EF4-FFF2-40B4-BE49-F238E27FC236}">
                <a16:creationId xmlns:a16="http://schemas.microsoft.com/office/drawing/2014/main" id="{1DA457C0-F1A4-45DC-8A7B-59189C7E3738}"/>
              </a:ext>
            </a:extLst>
          </p:cNvPr>
          <p:cNvSpPr>
            <a:spLocks noChangeShapeType="1"/>
          </p:cNvSpPr>
          <p:nvPr/>
        </p:nvSpPr>
        <p:spPr bwMode="auto">
          <a:xfrm>
            <a:off x="2170114" y="4051300"/>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86" name="Line 10">
            <a:extLst>
              <a:ext uri="{FF2B5EF4-FFF2-40B4-BE49-F238E27FC236}">
                <a16:creationId xmlns:a16="http://schemas.microsoft.com/office/drawing/2014/main" id="{93A62593-97FB-462F-9E0C-2632264AC586}"/>
              </a:ext>
            </a:extLst>
          </p:cNvPr>
          <p:cNvSpPr>
            <a:spLocks noChangeShapeType="1"/>
          </p:cNvSpPr>
          <p:nvPr/>
        </p:nvSpPr>
        <p:spPr bwMode="auto">
          <a:xfrm>
            <a:off x="2163764" y="5173663"/>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87" name="Line 11">
            <a:extLst>
              <a:ext uri="{FF2B5EF4-FFF2-40B4-BE49-F238E27FC236}">
                <a16:creationId xmlns:a16="http://schemas.microsoft.com/office/drawing/2014/main" id="{D96330C6-35C5-41C5-9BF7-0E1E7CE7563E}"/>
              </a:ext>
            </a:extLst>
          </p:cNvPr>
          <p:cNvSpPr>
            <a:spLocks noChangeShapeType="1"/>
          </p:cNvSpPr>
          <p:nvPr/>
        </p:nvSpPr>
        <p:spPr bwMode="auto">
          <a:xfrm>
            <a:off x="7453313" y="1277938"/>
            <a:ext cx="0" cy="451485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88" name="Text Box 12">
            <a:extLst>
              <a:ext uri="{FF2B5EF4-FFF2-40B4-BE49-F238E27FC236}">
                <a16:creationId xmlns:a16="http://schemas.microsoft.com/office/drawing/2014/main" id="{3679EF26-8866-4D5F-8597-636AA0137F11}"/>
              </a:ext>
            </a:extLst>
          </p:cNvPr>
          <p:cNvSpPr txBox="1">
            <a:spLocks noChangeArrowheads="1"/>
          </p:cNvSpPr>
          <p:nvPr/>
        </p:nvSpPr>
        <p:spPr bwMode="auto">
          <a:xfrm>
            <a:off x="2089151" y="6007101"/>
            <a:ext cx="7230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i="1">
                <a:solidFill>
                  <a:srgbClr val="CC0000"/>
                </a:solidFill>
              </a:rPr>
              <a:t>Q:</a:t>
            </a:r>
            <a:r>
              <a:rPr lang="en-US" altLang="en-US" sz="2400"/>
              <a:t> but what happens if ranges don</a:t>
            </a:r>
            <a:r>
              <a:rPr lang="ja-JP" altLang="en-US" sz="2400"/>
              <a:t>’</a:t>
            </a:r>
            <a:r>
              <a:rPr lang="en-US" altLang="ja-JP" sz="2400"/>
              <a:t>t divide up so nicely? </a:t>
            </a:r>
            <a:endParaRPr lang="en-US" altLang="en-US" sz="2400"/>
          </a:p>
        </p:txBody>
      </p:sp>
      <p:pic>
        <p:nvPicPr>
          <p:cNvPr id="24589" name="Picture 16" descr="underline_base">
            <a:extLst>
              <a:ext uri="{FF2B5EF4-FFF2-40B4-BE49-F238E27FC236}">
                <a16:creationId xmlns:a16="http://schemas.microsoft.com/office/drawing/2014/main" id="{B2A81984-04FA-4809-B8AF-F50B6C396C3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771525"/>
            <a:ext cx="5942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Rectangle 17">
            <a:extLst>
              <a:ext uri="{FF2B5EF4-FFF2-40B4-BE49-F238E27FC236}">
                <a16:creationId xmlns:a16="http://schemas.microsoft.com/office/drawing/2014/main" id="{7F6DE7E8-75F9-4F0C-9FDE-9C45A74081F9}"/>
              </a:ext>
            </a:extLst>
          </p:cNvPr>
          <p:cNvSpPr>
            <a:spLocks noGrp="1" noChangeArrowheads="1"/>
          </p:cNvSpPr>
          <p:nvPr>
            <p:ph type="title"/>
          </p:nvPr>
        </p:nvSpPr>
        <p:spPr>
          <a:xfrm>
            <a:off x="2057401" y="107950"/>
            <a:ext cx="6378575" cy="8636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Datagram forwarding  table</a:t>
            </a:r>
          </a:p>
        </p:txBody>
      </p:sp>
    </p:spTree>
    <p:extLst>
      <p:ext uri="{BB962C8B-B14F-4D97-AF65-F5344CB8AC3E}">
        <p14:creationId xmlns:p14="http://schemas.microsoft.com/office/powerpoint/2010/main" val="1858050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12">
            <a:extLst>
              <a:ext uri="{FF2B5EF4-FFF2-40B4-BE49-F238E27FC236}">
                <a16:creationId xmlns:a16="http://schemas.microsoft.com/office/drawing/2014/main" id="{39713235-40E8-FD43-A0F7-09AF038C8856}"/>
              </a:ext>
            </a:extLst>
          </p:cNvPr>
          <p:cNvSpPr txBox="1">
            <a:spLocks noChangeArrowheads="1"/>
          </p:cNvSpPr>
          <p:nvPr/>
        </p:nvSpPr>
        <p:spPr bwMode="auto">
          <a:xfrm>
            <a:off x="1188002" y="6033604"/>
            <a:ext cx="73207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but what happens if ranges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divide up so nicely?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27" name="Picture 26">
            <a:extLst>
              <a:ext uri="{FF2B5EF4-FFF2-40B4-BE49-F238E27FC236}">
                <a16:creationId xmlns:a16="http://schemas.microsoft.com/office/drawing/2014/main" id="{26C911F9-D713-DF44-9F74-E50D01F6C43A}"/>
              </a:ext>
            </a:extLst>
          </p:cNvPr>
          <p:cNvPicPr>
            <a:picLocks noChangeAspect="1"/>
          </p:cNvPicPr>
          <p:nvPr/>
        </p:nvPicPr>
        <p:blipFill>
          <a:blip r:embed="rId3"/>
          <a:stretch>
            <a:fillRect/>
          </a:stretch>
        </p:blipFill>
        <p:spPr>
          <a:xfrm>
            <a:off x="1056411" y="3154505"/>
            <a:ext cx="9375866" cy="2779571"/>
          </a:xfrm>
          <a:prstGeom prst="rect">
            <a:avLst/>
          </a:prstGeom>
        </p:spPr>
      </p:pic>
      <p:grpSp>
        <p:nvGrpSpPr>
          <p:cNvPr id="7" name="Group 6">
            <a:extLst>
              <a:ext uri="{FF2B5EF4-FFF2-40B4-BE49-F238E27FC236}">
                <a16:creationId xmlns:a16="http://schemas.microsoft.com/office/drawing/2014/main" id="{625C7E65-E330-D54C-9458-A2526E45EE84}"/>
              </a:ext>
            </a:extLst>
          </p:cNvPr>
          <p:cNvGrpSpPr/>
          <p:nvPr/>
        </p:nvGrpSpPr>
        <p:grpSpPr>
          <a:xfrm>
            <a:off x="898734" y="1108364"/>
            <a:ext cx="9699993" cy="2044580"/>
            <a:chOff x="898734" y="1108364"/>
            <a:chExt cx="9699993" cy="2044580"/>
          </a:xfrm>
        </p:grpSpPr>
        <p:pic>
          <p:nvPicPr>
            <p:cNvPr id="28" name="Picture 27">
              <a:extLst>
                <a:ext uri="{FF2B5EF4-FFF2-40B4-BE49-F238E27FC236}">
                  <a16:creationId xmlns:a16="http://schemas.microsoft.com/office/drawing/2014/main" id="{AB2C9B1D-B13F-2A44-BFD7-FE059F60C03B}"/>
                </a:ext>
              </a:extLst>
            </p:cNvPr>
            <p:cNvPicPr>
              <a:picLocks noChangeAspect="1"/>
            </p:cNvPicPr>
            <p:nvPr/>
          </p:nvPicPr>
          <p:blipFill>
            <a:blip r:embed="rId4"/>
            <a:stretch>
              <a:fillRect/>
            </a:stretch>
          </p:blipFill>
          <p:spPr>
            <a:xfrm>
              <a:off x="898734" y="1186912"/>
              <a:ext cx="9594790" cy="1966032"/>
            </a:xfrm>
            <a:prstGeom prst="rect">
              <a:avLst/>
            </a:prstGeom>
          </p:spPr>
        </p:pic>
        <p:sp>
          <p:nvSpPr>
            <p:cNvPr id="5" name="Rectangle 4">
              <a:extLst>
                <a:ext uri="{FF2B5EF4-FFF2-40B4-BE49-F238E27FC236}">
                  <a16:creationId xmlns:a16="http://schemas.microsoft.com/office/drawing/2014/main" id="{1FAB1BC2-A9DF-384B-9E93-78C77805E9B5}"/>
                </a:ext>
              </a:extLst>
            </p:cNvPr>
            <p:cNvSpPr/>
            <p:nvPr/>
          </p:nvSpPr>
          <p:spPr>
            <a:xfrm>
              <a:off x="1039091" y="1108364"/>
              <a:ext cx="9559636" cy="235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Destination-based forwarding</a:t>
            </a:r>
          </a:p>
        </p:txBody>
      </p:sp>
      <p:grpSp>
        <p:nvGrpSpPr>
          <p:cNvPr id="9" name="Group 8">
            <a:extLst>
              <a:ext uri="{FF2B5EF4-FFF2-40B4-BE49-F238E27FC236}">
                <a16:creationId xmlns:a16="http://schemas.microsoft.com/office/drawing/2014/main" id="{BDFBC640-7D8A-6C4E-A73D-113F295A0D69}"/>
              </a:ext>
            </a:extLst>
          </p:cNvPr>
          <p:cNvGrpSpPr/>
          <p:nvPr/>
        </p:nvGrpSpPr>
        <p:grpSpPr>
          <a:xfrm>
            <a:off x="1038514" y="2679128"/>
            <a:ext cx="9093336" cy="1283278"/>
            <a:chOff x="1038514" y="2679128"/>
            <a:chExt cx="9093336" cy="1283278"/>
          </a:xfrm>
        </p:grpSpPr>
        <p:pic>
          <p:nvPicPr>
            <p:cNvPr id="29" name="Picture 28">
              <a:extLst>
                <a:ext uri="{FF2B5EF4-FFF2-40B4-BE49-F238E27FC236}">
                  <a16:creationId xmlns:a16="http://schemas.microsoft.com/office/drawing/2014/main" id="{16512AEA-D127-3748-A1EB-EB563AC90228}"/>
                </a:ext>
              </a:extLst>
            </p:cNvPr>
            <p:cNvPicPr>
              <a:picLocks noChangeAspect="1"/>
            </p:cNvPicPr>
            <p:nvPr/>
          </p:nvPicPr>
          <p:blipFill>
            <a:blip r:embed="rId5"/>
            <a:stretch>
              <a:fillRect/>
            </a:stretch>
          </p:blipFill>
          <p:spPr>
            <a:xfrm>
              <a:off x="1038514" y="2679128"/>
              <a:ext cx="9093336" cy="1283278"/>
            </a:xfrm>
            <a:prstGeom prst="rect">
              <a:avLst/>
            </a:prstGeom>
          </p:spPr>
        </p:pic>
        <p:sp>
          <p:nvSpPr>
            <p:cNvPr id="8" name="TextBox 7">
              <a:extLst>
                <a:ext uri="{FF2B5EF4-FFF2-40B4-BE49-F238E27FC236}">
                  <a16:creationId xmlns:a16="http://schemas.microsoft.com/office/drawing/2014/main" id="{9EF59FBD-8B2C-9141-A4D8-C536B3311F8A}"/>
                </a:ext>
              </a:extLst>
            </p:cNvPr>
            <p:cNvSpPr txBox="1"/>
            <p:nvPr/>
          </p:nvSpPr>
          <p:spPr>
            <a:xfrm>
              <a:off x="8451272" y="3131128"/>
              <a:ext cx="886691" cy="43088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spTree>
    <p:extLst>
      <p:ext uri="{BB962C8B-B14F-4D97-AF65-F5344CB8AC3E}">
        <p14:creationId xmlns:p14="http://schemas.microsoft.com/office/powerpoint/2010/main" val="365791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42" presetClass="path" presetSubtype="0" accel="50000" decel="50000" fill="hold" nodeType="withEffect">
                                  <p:stCondLst>
                                    <p:cond delay="0"/>
                                  </p:stCondLst>
                                  <p:childTnLst>
                                    <p:animMotion origin="layout" path="M -3.75E-6 1.11022E-16 L 0.00052 0.10718 " pathEditMode="relative" rAng="0" ptsTypes="AA">
                                      <p:cBhvr>
                                        <p:cTn id="9" dur="2000" fill="hold"/>
                                        <p:tgtEl>
                                          <p:spTgt spid="27"/>
                                        </p:tgtEl>
                                        <p:attrNameLst>
                                          <p:attrName>ppt_x</p:attrName>
                                          <p:attrName>ppt_y</p:attrName>
                                        </p:attrNameLst>
                                      </p:cBhvr>
                                      <p:rCtr x="26" y="5347"/>
                                    </p:animMotion>
                                  </p:childTnLst>
                                </p:cTn>
                              </p:par>
                              <p:par>
                                <p:cTn id="10" presetID="42" presetClass="path" presetSubtype="0" accel="50000" decel="50000" fill="hold" nodeType="withEffect">
                                  <p:stCondLst>
                                    <p:cond delay="0"/>
                                  </p:stCondLst>
                                  <p:childTnLst>
                                    <p:animMotion origin="layout" path="M -4.375E-6 1.85185E-6 L 0.00013 -0.05417 " pathEditMode="relative" rAng="0" ptsTypes="AA">
                                      <p:cBhvr>
                                        <p:cTn id="11" dur="2000" fill="hold"/>
                                        <p:tgtEl>
                                          <p:spTgt spid="7"/>
                                        </p:tgtEl>
                                        <p:attrNameLst>
                                          <p:attrName>ppt_x</p:attrName>
                                          <p:attrName>ppt_y</p:attrName>
                                        </p:attrNameLst>
                                      </p:cBhvr>
                                      <p:rCtr x="0"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Longest prefix matching</a:t>
            </a:r>
          </a:p>
        </p:txBody>
      </p:sp>
      <p:sp>
        <p:nvSpPr>
          <p:cNvPr id="20" name="Rectangle 20">
            <a:extLst>
              <a:ext uri="{FF2B5EF4-FFF2-40B4-BE49-F238E27FC236}">
                <a16:creationId xmlns:a16="http://schemas.microsoft.com/office/drawing/2014/main" id="{6C4FD2CC-0F96-3647-B094-A076F017995B}"/>
              </a:ext>
            </a:extLst>
          </p:cNvPr>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Text Box 19">
            <a:extLst>
              <a:ext uri="{FF2B5EF4-FFF2-40B4-BE49-F238E27FC236}">
                <a16:creationId xmlns:a16="http://schemas.microsoft.com/office/drawing/2014/main" id="{E44CD3A5-49DD-2B46-B559-9C4E98374B04}"/>
              </a:ext>
            </a:extLst>
          </p:cNvPr>
          <p:cNvSpPr txBox="1">
            <a:spLocks noChangeArrowheads="1"/>
          </p:cNvSpPr>
          <p:nvPr/>
        </p:nvSpPr>
        <p:spPr bwMode="auto">
          <a:xfrm>
            <a:off x="1128092" y="1821969"/>
            <a:ext cx="9248359"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looking for forwarding table entry for given destination address, use </a:t>
            </a:r>
            <a:r>
              <a:rPr kumimoji="0" lang="en-US" altLang="en-US" sz="30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longest</a:t>
            </a: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address prefix that matches destination address.</a:t>
            </a:r>
          </a:p>
        </p:txBody>
      </p:sp>
      <p:sp>
        <p:nvSpPr>
          <p:cNvPr id="22" name="Text Box 22">
            <a:extLst>
              <a:ext uri="{FF2B5EF4-FFF2-40B4-BE49-F238E27FC236}">
                <a16:creationId xmlns:a16="http://schemas.microsoft.com/office/drawing/2014/main" id="{D12AF6A9-88D3-724A-95E5-E348261B6683}"/>
              </a:ext>
            </a:extLst>
          </p:cNvPr>
          <p:cNvSpPr txBox="1">
            <a:spLocks noChangeArrowheads="1"/>
          </p:cNvSpPr>
          <p:nvPr/>
        </p:nvSpPr>
        <p:spPr bwMode="auto">
          <a:xfrm>
            <a:off x="1115390" y="1235421"/>
            <a:ext cx="3675878"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longest prefix match</a:t>
            </a:r>
          </a:p>
        </p:txBody>
      </p:sp>
      <p:grpSp>
        <p:nvGrpSpPr>
          <p:cNvPr id="3" name="Group 2">
            <a:extLst>
              <a:ext uri="{FF2B5EF4-FFF2-40B4-BE49-F238E27FC236}">
                <a16:creationId xmlns:a16="http://schemas.microsoft.com/office/drawing/2014/main" id="{03D13401-BB00-AB4B-8905-3EDC38C55E44}"/>
              </a:ext>
            </a:extLst>
          </p:cNvPr>
          <p:cNvGrpSpPr/>
          <p:nvPr/>
        </p:nvGrpSpPr>
        <p:grpSpPr>
          <a:xfrm>
            <a:off x="2674601" y="3416024"/>
            <a:ext cx="7479325" cy="2180038"/>
            <a:chOff x="2674601" y="3416024"/>
            <a:chExt cx="7479325" cy="2180038"/>
          </a:xfrm>
        </p:grpSpPr>
        <p:sp>
          <p:nvSpPr>
            <p:cNvPr id="23" name="Rectangle 5">
              <a:extLst>
                <a:ext uri="{FF2B5EF4-FFF2-40B4-BE49-F238E27FC236}">
                  <a16:creationId xmlns:a16="http://schemas.microsoft.com/office/drawing/2014/main" id="{084DF81F-7378-3F4D-A220-97031D2E80F5}"/>
                </a:ext>
              </a:extLst>
            </p:cNvPr>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ＭＳ Ｐゴシック" panose="020B0600070205080204" pitchFamily="34" charset="-128"/>
                  <a:cs typeface="+mn-cs"/>
                </a:rPr>
                <a:t>           </a:t>
              </a:r>
            </a:p>
          </p:txBody>
        </p:sp>
        <p:sp>
          <p:nvSpPr>
            <p:cNvPr id="24" name="Rectangle 24">
              <a:extLst>
                <a:ext uri="{FF2B5EF4-FFF2-40B4-BE49-F238E27FC236}">
                  <a16:creationId xmlns:a16="http://schemas.microsoft.com/office/drawing/2014/main" id="{18A563AC-C70D-754B-9962-4D998D015437}"/>
                </a:ext>
              </a:extLst>
            </p:cNvPr>
            <p:cNvSpPr>
              <a:spLocks noChangeArrowheads="1"/>
            </p:cNvSpPr>
            <p:nvPr/>
          </p:nvSpPr>
          <p:spPr bwMode="auto">
            <a:xfrm>
              <a:off x="2675214" y="347317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Line 25">
              <a:extLst>
                <a:ext uri="{FF2B5EF4-FFF2-40B4-BE49-F238E27FC236}">
                  <a16:creationId xmlns:a16="http://schemas.microsoft.com/office/drawing/2014/main" id="{19C2B9AB-8F02-2544-B27E-9D6069612946}"/>
                </a:ext>
              </a:extLst>
            </p:cNvPr>
            <p:cNvSpPr>
              <a:spLocks noChangeShapeType="1"/>
            </p:cNvSpPr>
            <p:nvPr/>
          </p:nvSpPr>
          <p:spPr bwMode="auto">
            <a:xfrm>
              <a:off x="2675214" y="390814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a:extLst>
                <a:ext uri="{FF2B5EF4-FFF2-40B4-BE49-F238E27FC236}">
                  <a16:creationId xmlns:a16="http://schemas.microsoft.com/office/drawing/2014/main" id="{1B9BD71E-C1AB-FC44-BE8C-E92F41BE285C}"/>
                </a:ext>
              </a:extLst>
            </p:cNvPr>
            <p:cNvSpPr>
              <a:spLocks noChangeShapeType="1"/>
            </p:cNvSpPr>
            <p:nvPr/>
          </p:nvSpPr>
          <p:spPr bwMode="auto">
            <a:xfrm>
              <a:off x="2705376" y="43383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a:extLst>
                <a:ext uri="{FF2B5EF4-FFF2-40B4-BE49-F238E27FC236}">
                  <a16:creationId xmlns:a16="http://schemas.microsoft.com/office/drawing/2014/main" id="{7AE74685-5721-6E44-8BC4-DAB3E347B108}"/>
                </a:ext>
              </a:extLst>
            </p:cNvPr>
            <p:cNvSpPr>
              <a:spLocks noChangeShapeType="1"/>
            </p:cNvSpPr>
            <p:nvPr/>
          </p:nvSpPr>
          <p:spPr bwMode="auto">
            <a:xfrm>
              <a:off x="2679976" y="47574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a:extLst>
                <a:ext uri="{FF2B5EF4-FFF2-40B4-BE49-F238E27FC236}">
                  <a16:creationId xmlns:a16="http://schemas.microsoft.com/office/drawing/2014/main" id="{1B853A8E-6A07-CB4D-BE12-092786F59619}"/>
                </a:ext>
              </a:extLst>
            </p:cNvPr>
            <p:cNvSpPr>
              <a:spLocks noChangeShapeType="1"/>
            </p:cNvSpPr>
            <p:nvPr/>
          </p:nvSpPr>
          <p:spPr bwMode="auto">
            <a:xfrm>
              <a:off x="2676801" y="518767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a:extLst>
                <a:ext uri="{FF2B5EF4-FFF2-40B4-BE49-F238E27FC236}">
                  <a16:creationId xmlns:a16="http://schemas.microsoft.com/office/drawing/2014/main" id="{BAAA8C9E-1166-D244-A56D-14E88DC722C7}"/>
                </a:ext>
              </a:extLst>
            </p:cNvPr>
            <p:cNvSpPr>
              <a:spLocks noChangeShapeType="1"/>
            </p:cNvSpPr>
            <p:nvPr/>
          </p:nvSpPr>
          <p:spPr bwMode="auto">
            <a:xfrm>
              <a:off x="8109371" y="3444875"/>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a:extLst>
                <a:ext uri="{FF2B5EF4-FFF2-40B4-BE49-F238E27FC236}">
                  <a16:creationId xmlns:a16="http://schemas.microsoft.com/office/drawing/2014/main" id="{C361938E-509D-884C-8F4D-604CDBAF499F}"/>
                </a:ext>
              </a:extLst>
            </p:cNvPr>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8" name="TextBox 7">
              <a:extLst>
                <a:ext uri="{FF2B5EF4-FFF2-40B4-BE49-F238E27FC236}">
                  <a16:creationId xmlns:a16="http://schemas.microsoft.com/office/drawing/2014/main" id="{9694CEDC-B1A5-454C-B4F6-F22FC77EEC2F}"/>
                </a:ext>
              </a:extLst>
            </p:cNvPr>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a:extLst>
                <a:ext uri="{FF2B5EF4-FFF2-40B4-BE49-F238E27FC236}">
                  <a16:creationId xmlns:a16="http://schemas.microsoft.com/office/drawing/2014/main" id="{59CA6F6A-B810-954D-9B23-669157310E2A}"/>
                </a:ext>
              </a:extLst>
            </p:cNvPr>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a:extLst>
                <a:ext uri="{FF2B5EF4-FFF2-40B4-BE49-F238E27FC236}">
                  <a16:creationId xmlns:a16="http://schemas.microsoft.com/office/drawing/2014/main" id="{4FB0E5B5-4700-1A4A-82D3-4BA23D91D949}"/>
                </a:ext>
              </a:extLst>
            </p:cNvPr>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a:extLst>
                <a:ext uri="{FF2B5EF4-FFF2-40B4-BE49-F238E27FC236}">
                  <a16:creationId xmlns:a16="http://schemas.microsoft.com/office/drawing/2014/main" id="{2C3E062A-D38F-7B4C-985F-9BC7311B996F}"/>
                </a:ext>
              </a:extLst>
            </p:cNvPr>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a:extLst>
                <a:ext uri="{FF2B5EF4-FFF2-40B4-BE49-F238E27FC236}">
                  <a16:creationId xmlns:a16="http://schemas.microsoft.com/office/drawing/2014/main" id="{90CB68ED-9DC5-4A42-912A-6465AD307681}"/>
                </a:ext>
              </a:extLst>
            </p:cNvPr>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grpSp>
      <p:grpSp>
        <p:nvGrpSpPr>
          <p:cNvPr id="4" name="Group 3">
            <a:extLst>
              <a:ext uri="{FF2B5EF4-FFF2-40B4-BE49-F238E27FC236}">
                <a16:creationId xmlns:a16="http://schemas.microsoft.com/office/drawing/2014/main" id="{F655AE30-180F-9548-B5CE-B9911AA53A47}"/>
              </a:ext>
            </a:extLst>
          </p:cNvPr>
          <p:cNvGrpSpPr/>
          <p:nvPr/>
        </p:nvGrpSpPr>
        <p:grpSpPr>
          <a:xfrm>
            <a:off x="789703" y="5747609"/>
            <a:ext cx="9305341" cy="903606"/>
            <a:chOff x="789703" y="5747609"/>
            <a:chExt cx="9305341" cy="903606"/>
          </a:xfrm>
        </p:grpSpPr>
        <p:sp>
          <p:nvSpPr>
            <p:cNvPr id="33" name="Rectangle 7">
              <a:extLst>
                <a:ext uri="{FF2B5EF4-FFF2-40B4-BE49-F238E27FC236}">
                  <a16:creationId xmlns:a16="http://schemas.microsoft.com/office/drawing/2014/main" id="{E22026F2-CBCE-4449-A0AD-13CF7F44BB94}"/>
                </a:ext>
              </a:extLst>
            </p:cNvPr>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11001000  00010111  00011000  10101010 </a:t>
              </a:r>
            </a:p>
          </p:txBody>
        </p:sp>
        <p:sp>
          <p:nvSpPr>
            <p:cNvPr id="34" name="Text Box 8">
              <a:extLst>
                <a:ext uri="{FF2B5EF4-FFF2-40B4-BE49-F238E27FC236}">
                  <a16:creationId xmlns:a16="http://schemas.microsoft.com/office/drawing/2014/main" id="{6696C1A2-2B66-F046-9D91-AA81C2DE66F3}"/>
                </a:ext>
              </a:extLst>
            </p:cNvPr>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36" name="Text Box 15">
              <a:extLst>
                <a:ext uri="{FF2B5EF4-FFF2-40B4-BE49-F238E27FC236}">
                  <a16:creationId xmlns:a16="http://schemas.microsoft.com/office/drawing/2014/main" id="{17622A77-4021-6543-9813-C7EEB4480196}"/>
                </a:ext>
              </a:extLst>
            </p:cNvPr>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37" name="Text Box 16">
              <a:extLst>
                <a:ext uri="{FF2B5EF4-FFF2-40B4-BE49-F238E27FC236}">
                  <a16:creationId xmlns:a16="http://schemas.microsoft.com/office/drawing/2014/main" id="{F7507BD5-2837-2641-B60E-9FEB90A5480B}"/>
                </a:ext>
              </a:extLst>
            </p:cNvPr>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44" name="Text Box 9">
              <a:extLst>
                <a:ext uri="{FF2B5EF4-FFF2-40B4-BE49-F238E27FC236}">
                  <a16:creationId xmlns:a16="http://schemas.microsoft.com/office/drawing/2014/main" id="{E0486002-663A-3642-8A25-05280FEF8ED1}"/>
                </a:ext>
              </a:extLst>
            </p:cNvPr>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11001000  00010111  00010110  10100001 </a:t>
              </a:r>
            </a:p>
          </p:txBody>
        </p:sp>
      </p:grpSp>
    </p:spTree>
    <p:extLst>
      <p:ext uri="{BB962C8B-B14F-4D97-AF65-F5344CB8AC3E}">
        <p14:creationId xmlns:p14="http://schemas.microsoft.com/office/powerpoint/2010/main" val="14211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Longest prefix matching</a:t>
            </a:r>
          </a:p>
        </p:txBody>
      </p:sp>
      <p:sp>
        <p:nvSpPr>
          <p:cNvPr id="20" name="Rectangle 20">
            <a:extLst>
              <a:ext uri="{FF2B5EF4-FFF2-40B4-BE49-F238E27FC236}">
                <a16:creationId xmlns:a16="http://schemas.microsoft.com/office/drawing/2014/main" id="{6C4FD2CC-0F96-3647-B094-A076F017995B}"/>
              </a:ext>
            </a:extLst>
          </p:cNvPr>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Text Box 19">
            <a:extLst>
              <a:ext uri="{FF2B5EF4-FFF2-40B4-BE49-F238E27FC236}">
                <a16:creationId xmlns:a16="http://schemas.microsoft.com/office/drawing/2014/main" id="{E44CD3A5-49DD-2B46-B559-9C4E98374B04}"/>
              </a:ext>
            </a:extLst>
          </p:cNvPr>
          <p:cNvSpPr txBox="1">
            <a:spLocks noChangeArrowheads="1"/>
          </p:cNvSpPr>
          <p:nvPr/>
        </p:nvSpPr>
        <p:spPr bwMode="auto">
          <a:xfrm>
            <a:off x="1128092" y="1821969"/>
            <a:ext cx="9248359"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looking for forwarding table entry for given destination address, use </a:t>
            </a:r>
            <a:r>
              <a:rPr kumimoji="0" lang="en-US" altLang="en-US" sz="30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longest</a:t>
            </a: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address prefix that matches destination address.</a:t>
            </a:r>
          </a:p>
        </p:txBody>
      </p:sp>
      <p:sp>
        <p:nvSpPr>
          <p:cNvPr id="22" name="Text Box 22">
            <a:extLst>
              <a:ext uri="{FF2B5EF4-FFF2-40B4-BE49-F238E27FC236}">
                <a16:creationId xmlns:a16="http://schemas.microsoft.com/office/drawing/2014/main" id="{D12AF6A9-88D3-724A-95E5-E348261B6683}"/>
              </a:ext>
            </a:extLst>
          </p:cNvPr>
          <p:cNvSpPr txBox="1">
            <a:spLocks noChangeArrowheads="1"/>
          </p:cNvSpPr>
          <p:nvPr/>
        </p:nvSpPr>
        <p:spPr bwMode="auto">
          <a:xfrm>
            <a:off x="1115390" y="1235421"/>
            <a:ext cx="3675878"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longest prefix match</a:t>
            </a:r>
          </a:p>
        </p:txBody>
      </p:sp>
      <p:sp>
        <p:nvSpPr>
          <p:cNvPr id="23" name="Rectangle 5">
            <a:extLst>
              <a:ext uri="{FF2B5EF4-FFF2-40B4-BE49-F238E27FC236}">
                <a16:creationId xmlns:a16="http://schemas.microsoft.com/office/drawing/2014/main" id="{084DF81F-7378-3F4D-A220-97031D2E80F5}"/>
              </a:ext>
            </a:extLst>
          </p:cNvPr>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ＭＳ Ｐゴシック" panose="020B0600070205080204" pitchFamily="34" charset="-128"/>
                <a:cs typeface="+mn-cs"/>
              </a:rPr>
              <a:t>           </a:t>
            </a:r>
          </a:p>
        </p:txBody>
      </p:sp>
      <p:sp>
        <p:nvSpPr>
          <p:cNvPr id="24" name="Rectangle 24">
            <a:extLst>
              <a:ext uri="{FF2B5EF4-FFF2-40B4-BE49-F238E27FC236}">
                <a16:creationId xmlns:a16="http://schemas.microsoft.com/office/drawing/2014/main" id="{18A563AC-C70D-754B-9962-4D998D015437}"/>
              </a:ext>
            </a:extLst>
          </p:cNvPr>
          <p:cNvSpPr>
            <a:spLocks noChangeArrowheads="1"/>
          </p:cNvSpPr>
          <p:nvPr/>
        </p:nvSpPr>
        <p:spPr bwMode="auto">
          <a:xfrm>
            <a:off x="2675214" y="347317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Line 25">
            <a:extLst>
              <a:ext uri="{FF2B5EF4-FFF2-40B4-BE49-F238E27FC236}">
                <a16:creationId xmlns:a16="http://schemas.microsoft.com/office/drawing/2014/main" id="{19C2B9AB-8F02-2544-B27E-9D6069612946}"/>
              </a:ext>
            </a:extLst>
          </p:cNvPr>
          <p:cNvSpPr>
            <a:spLocks noChangeShapeType="1"/>
          </p:cNvSpPr>
          <p:nvPr/>
        </p:nvSpPr>
        <p:spPr bwMode="auto">
          <a:xfrm>
            <a:off x="2675214" y="390814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a:extLst>
              <a:ext uri="{FF2B5EF4-FFF2-40B4-BE49-F238E27FC236}">
                <a16:creationId xmlns:a16="http://schemas.microsoft.com/office/drawing/2014/main" id="{1B9BD71E-C1AB-FC44-BE8C-E92F41BE285C}"/>
              </a:ext>
            </a:extLst>
          </p:cNvPr>
          <p:cNvSpPr>
            <a:spLocks noChangeShapeType="1"/>
          </p:cNvSpPr>
          <p:nvPr/>
        </p:nvSpPr>
        <p:spPr bwMode="auto">
          <a:xfrm>
            <a:off x="2705376" y="43383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a:extLst>
              <a:ext uri="{FF2B5EF4-FFF2-40B4-BE49-F238E27FC236}">
                <a16:creationId xmlns:a16="http://schemas.microsoft.com/office/drawing/2014/main" id="{7AE74685-5721-6E44-8BC4-DAB3E347B108}"/>
              </a:ext>
            </a:extLst>
          </p:cNvPr>
          <p:cNvSpPr>
            <a:spLocks noChangeShapeType="1"/>
          </p:cNvSpPr>
          <p:nvPr/>
        </p:nvSpPr>
        <p:spPr bwMode="auto">
          <a:xfrm>
            <a:off x="2679976" y="47574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a:extLst>
              <a:ext uri="{FF2B5EF4-FFF2-40B4-BE49-F238E27FC236}">
                <a16:creationId xmlns:a16="http://schemas.microsoft.com/office/drawing/2014/main" id="{1B853A8E-6A07-CB4D-BE12-092786F59619}"/>
              </a:ext>
            </a:extLst>
          </p:cNvPr>
          <p:cNvSpPr>
            <a:spLocks noChangeShapeType="1"/>
          </p:cNvSpPr>
          <p:nvPr/>
        </p:nvSpPr>
        <p:spPr bwMode="auto">
          <a:xfrm>
            <a:off x="2676801" y="518767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a:extLst>
              <a:ext uri="{FF2B5EF4-FFF2-40B4-BE49-F238E27FC236}">
                <a16:creationId xmlns:a16="http://schemas.microsoft.com/office/drawing/2014/main" id="{BAAA8C9E-1166-D244-A56D-14E88DC722C7}"/>
              </a:ext>
            </a:extLst>
          </p:cNvPr>
          <p:cNvSpPr>
            <a:spLocks noChangeShapeType="1"/>
          </p:cNvSpPr>
          <p:nvPr/>
        </p:nvSpPr>
        <p:spPr bwMode="auto">
          <a:xfrm>
            <a:off x="8109371" y="3444875"/>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a:extLst>
              <a:ext uri="{FF2B5EF4-FFF2-40B4-BE49-F238E27FC236}">
                <a16:creationId xmlns:a16="http://schemas.microsoft.com/office/drawing/2014/main" id="{C361938E-509D-884C-8F4D-604CDBAF499F}"/>
              </a:ext>
            </a:extLst>
          </p:cNvPr>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33" name="Rectangle 7">
            <a:extLst>
              <a:ext uri="{FF2B5EF4-FFF2-40B4-BE49-F238E27FC236}">
                <a16:creationId xmlns:a16="http://schemas.microsoft.com/office/drawing/2014/main" id="{E22026F2-CBCE-4449-A0AD-13CF7F44BB94}"/>
              </a:ext>
            </a:extLst>
          </p:cNvPr>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11001000  00010111  00011000  10101010 </a:t>
            </a:r>
          </a:p>
        </p:txBody>
      </p:sp>
      <p:sp>
        <p:nvSpPr>
          <p:cNvPr id="34" name="Text Box 8">
            <a:extLst>
              <a:ext uri="{FF2B5EF4-FFF2-40B4-BE49-F238E27FC236}">
                <a16:creationId xmlns:a16="http://schemas.microsoft.com/office/drawing/2014/main" id="{6696C1A2-2B66-F046-9D91-AA81C2DE66F3}"/>
              </a:ext>
            </a:extLst>
          </p:cNvPr>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36" name="Text Box 15">
            <a:extLst>
              <a:ext uri="{FF2B5EF4-FFF2-40B4-BE49-F238E27FC236}">
                <a16:creationId xmlns:a16="http://schemas.microsoft.com/office/drawing/2014/main" id="{17622A77-4021-6543-9813-C7EEB4480196}"/>
              </a:ext>
            </a:extLst>
          </p:cNvPr>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37" name="Text Box 16">
            <a:extLst>
              <a:ext uri="{FF2B5EF4-FFF2-40B4-BE49-F238E27FC236}">
                <a16:creationId xmlns:a16="http://schemas.microsoft.com/office/drawing/2014/main" id="{F7507BD5-2837-2641-B60E-9FEB90A5480B}"/>
              </a:ext>
            </a:extLst>
          </p:cNvPr>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8" name="TextBox 7">
            <a:extLst>
              <a:ext uri="{FF2B5EF4-FFF2-40B4-BE49-F238E27FC236}">
                <a16:creationId xmlns:a16="http://schemas.microsoft.com/office/drawing/2014/main" id="{9694CEDC-B1A5-454C-B4F6-F22FC77EEC2F}"/>
              </a:ext>
            </a:extLst>
          </p:cNvPr>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a:extLst>
              <a:ext uri="{FF2B5EF4-FFF2-40B4-BE49-F238E27FC236}">
                <a16:creationId xmlns:a16="http://schemas.microsoft.com/office/drawing/2014/main" id="{59CA6F6A-B810-954D-9B23-669157310E2A}"/>
              </a:ext>
            </a:extLst>
          </p:cNvPr>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a:extLst>
              <a:ext uri="{FF2B5EF4-FFF2-40B4-BE49-F238E27FC236}">
                <a16:creationId xmlns:a16="http://schemas.microsoft.com/office/drawing/2014/main" id="{4FB0E5B5-4700-1A4A-82D3-4BA23D91D949}"/>
              </a:ext>
            </a:extLst>
          </p:cNvPr>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a:extLst>
              <a:ext uri="{FF2B5EF4-FFF2-40B4-BE49-F238E27FC236}">
                <a16:creationId xmlns:a16="http://schemas.microsoft.com/office/drawing/2014/main" id="{2C3E062A-D38F-7B4C-985F-9BC7311B996F}"/>
              </a:ext>
            </a:extLst>
          </p:cNvPr>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a:extLst>
              <a:ext uri="{FF2B5EF4-FFF2-40B4-BE49-F238E27FC236}">
                <a16:creationId xmlns:a16="http://schemas.microsoft.com/office/drawing/2014/main" id="{90CB68ED-9DC5-4A42-912A-6465AD307681}"/>
              </a:ext>
            </a:extLst>
          </p:cNvPr>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4" name="Text Box 9">
            <a:extLst>
              <a:ext uri="{FF2B5EF4-FFF2-40B4-BE49-F238E27FC236}">
                <a16:creationId xmlns:a16="http://schemas.microsoft.com/office/drawing/2014/main" id="{E0486002-663A-3642-8A25-05280FEF8ED1}"/>
              </a:ext>
            </a:extLst>
          </p:cNvPr>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11001000  00010111  00010110  10100001 </a:t>
            </a:r>
          </a:p>
        </p:txBody>
      </p:sp>
      <p:grpSp>
        <p:nvGrpSpPr>
          <p:cNvPr id="10" name="Group 9">
            <a:extLst>
              <a:ext uri="{FF2B5EF4-FFF2-40B4-BE49-F238E27FC236}">
                <a16:creationId xmlns:a16="http://schemas.microsoft.com/office/drawing/2014/main" id="{93F8BEA5-3425-B944-909B-1B37A09661F3}"/>
              </a:ext>
            </a:extLst>
          </p:cNvPr>
          <p:cNvGrpSpPr/>
          <p:nvPr/>
        </p:nvGrpSpPr>
        <p:grpSpPr>
          <a:xfrm>
            <a:off x="803563" y="3297382"/>
            <a:ext cx="9670473" cy="3560618"/>
            <a:chOff x="803563" y="3297382"/>
            <a:chExt cx="9670473" cy="3560618"/>
          </a:xfrm>
        </p:grpSpPr>
        <p:sp>
          <p:nvSpPr>
            <p:cNvPr id="7" name="Freeform 6">
              <a:extLst>
                <a:ext uri="{FF2B5EF4-FFF2-40B4-BE49-F238E27FC236}">
                  <a16:creationId xmlns:a16="http://schemas.microsoft.com/office/drawing/2014/main" id="{A848FF30-7F47-EF40-9B21-6336F9996053}"/>
                </a:ext>
              </a:extLst>
            </p:cNvPr>
            <p:cNvSpPr/>
            <p:nvPr/>
          </p:nvSpPr>
          <p:spPr>
            <a:xfrm>
              <a:off x="845127" y="3297382"/>
              <a:ext cx="9628909" cy="112221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909" h="1122218">
                  <a:moveTo>
                    <a:pt x="110837" y="0"/>
                  </a:moveTo>
                  <a:lnTo>
                    <a:pt x="9628909" y="13854"/>
                  </a:lnTo>
                  <a:lnTo>
                    <a:pt x="9628909" y="1122218"/>
                  </a:lnTo>
                  <a:lnTo>
                    <a:pt x="5389418" y="1108364"/>
                  </a:lnTo>
                  <a:lnTo>
                    <a:pt x="5375564" y="665017"/>
                  </a:lnTo>
                  <a:lnTo>
                    <a:pt x="1856509" y="651163"/>
                  </a:lnTo>
                  <a:lnTo>
                    <a:pt x="1870364" y="1122218"/>
                  </a:lnTo>
                  <a:lnTo>
                    <a:pt x="0" y="1080654"/>
                  </a:lnTo>
                  <a:lnTo>
                    <a:pt x="110837"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470E4B3-DFDA-4D4A-93DD-AEAF7A1D9F63}"/>
                </a:ext>
              </a:extLst>
            </p:cNvPr>
            <p:cNvSpPr/>
            <p:nvPr/>
          </p:nvSpPr>
          <p:spPr>
            <a:xfrm>
              <a:off x="1634837" y="4364180"/>
              <a:ext cx="8756072" cy="1399309"/>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EA85C68C-577E-304A-9FB5-077E1B7756F7}"/>
                </a:ext>
              </a:extLst>
            </p:cNvPr>
            <p:cNvSpPr/>
            <p:nvPr/>
          </p:nvSpPr>
          <p:spPr>
            <a:xfrm flipV="1">
              <a:off x="803563" y="5735782"/>
              <a:ext cx="9628909" cy="112221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394363 w 9628909"/>
                <a:gd name="connsiteY4" fmla="*/ 668811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246 w 9628909"/>
                <a:gd name="connsiteY3" fmla="*/ 1094510 h 1122218"/>
                <a:gd name="connsiteX4" fmla="*/ 5394363 w 9628909"/>
                <a:gd name="connsiteY4" fmla="*/ 668811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909" h="1122218">
                  <a:moveTo>
                    <a:pt x="110837" y="0"/>
                  </a:moveTo>
                  <a:lnTo>
                    <a:pt x="9628909" y="13854"/>
                  </a:lnTo>
                  <a:lnTo>
                    <a:pt x="9628909" y="1122218"/>
                  </a:lnTo>
                  <a:lnTo>
                    <a:pt x="5389246" y="1094510"/>
                  </a:lnTo>
                  <a:cubicBezTo>
                    <a:pt x="5390952" y="952610"/>
                    <a:pt x="5392657" y="810711"/>
                    <a:pt x="5394363" y="668811"/>
                  </a:cubicBezTo>
                  <a:lnTo>
                    <a:pt x="1856509" y="651163"/>
                  </a:lnTo>
                  <a:lnTo>
                    <a:pt x="1870364" y="1122218"/>
                  </a:lnTo>
                  <a:lnTo>
                    <a:pt x="0" y="1080654"/>
                  </a:lnTo>
                  <a:lnTo>
                    <a:pt x="110837"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A11ECD7F-5BE0-CD47-B7BE-F200416FECED}"/>
              </a:ext>
            </a:extLst>
          </p:cNvPr>
          <p:cNvGrpSpPr/>
          <p:nvPr/>
        </p:nvGrpSpPr>
        <p:grpSpPr>
          <a:xfrm>
            <a:off x="2701636" y="3972790"/>
            <a:ext cx="3505199" cy="2150919"/>
            <a:chOff x="2701636" y="3972790"/>
            <a:chExt cx="3505199" cy="2150919"/>
          </a:xfrm>
        </p:grpSpPr>
        <p:sp>
          <p:nvSpPr>
            <p:cNvPr id="3" name="Rectangle 2">
              <a:extLst>
                <a:ext uri="{FF2B5EF4-FFF2-40B4-BE49-F238E27FC236}">
                  <a16:creationId xmlns:a16="http://schemas.microsoft.com/office/drawing/2014/main" id="{0F0BC283-76C4-1340-944F-7C4D353D8FFC}"/>
                </a:ext>
              </a:extLst>
            </p:cNvPr>
            <p:cNvSpPr/>
            <p:nvPr/>
          </p:nvSpPr>
          <p:spPr>
            <a:xfrm>
              <a:off x="2701636" y="5791200"/>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DA5FFD1-43DB-9B46-9554-CAB7DAD58DCA}"/>
                </a:ext>
              </a:extLst>
            </p:cNvPr>
            <p:cNvSpPr/>
            <p:nvPr/>
          </p:nvSpPr>
          <p:spPr>
            <a:xfrm>
              <a:off x="2715489" y="3972790"/>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Up-Down Arrow 4">
              <a:extLst>
                <a:ext uri="{FF2B5EF4-FFF2-40B4-BE49-F238E27FC236}">
                  <a16:creationId xmlns:a16="http://schemas.microsoft.com/office/drawing/2014/main" id="{22823C07-49B0-9845-9B7A-6F370B443BE1}"/>
                </a:ext>
              </a:extLst>
            </p:cNvPr>
            <p:cNvSpPr/>
            <p:nvPr/>
          </p:nvSpPr>
          <p:spPr>
            <a:xfrm>
              <a:off x="4419600" y="4350327"/>
              <a:ext cx="290946" cy="1427018"/>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205B53A-AC28-8740-95E3-3E5959F5B0CD}"/>
                </a:ext>
              </a:extLst>
            </p:cNvPr>
            <p:cNvSpPr txBox="1"/>
            <p:nvPr/>
          </p:nvSpPr>
          <p:spPr>
            <a:xfrm>
              <a:off x="4031673" y="4738255"/>
              <a:ext cx="106606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match!</a:t>
              </a:r>
            </a:p>
          </p:txBody>
        </p:sp>
      </p:grpSp>
    </p:spTree>
    <p:extLst>
      <p:ext uri="{BB962C8B-B14F-4D97-AF65-F5344CB8AC3E}">
        <p14:creationId xmlns:p14="http://schemas.microsoft.com/office/powerpoint/2010/main" val="423417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Longest prefix matching</a:t>
            </a:r>
          </a:p>
        </p:txBody>
      </p:sp>
      <p:sp>
        <p:nvSpPr>
          <p:cNvPr id="20" name="Rectangle 20">
            <a:extLst>
              <a:ext uri="{FF2B5EF4-FFF2-40B4-BE49-F238E27FC236}">
                <a16:creationId xmlns:a16="http://schemas.microsoft.com/office/drawing/2014/main" id="{6C4FD2CC-0F96-3647-B094-A076F017995B}"/>
              </a:ext>
            </a:extLst>
          </p:cNvPr>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Text Box 19">
            <a:extLst>
              <a:ext uri="{FF2B5EF4-FFF2-40B4-BE49-F238E27FC236}">
                <a16:creationId xmlns:a16="http://schemas.microsoft.com/office/drawing/2014/main" id="{E44CD3A5-49DD-2B46-B559-9C4E98374B04}"/>
              </a:ext>
            </a:extLst>
          </p:cNvPr>
          <p:cNvSpPr txBox="1">
            <a:spLocks noChangeArrowheads="1"/>
          </p:cNvSpPr>
          <p:nvPr/>
        </p:nvSpPr>
        <p:spPr bwMode="auto">
          <a:xfrm>
            <a:off x="1128092" y="1821969"/>
            <a:ext cx="9248359"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looking for forwarding table entry for given destination address, use </a:t>
            </a:r>
            <a:r>
              <a:rPr kumimoji="0" lang="en-US" altLang="en-US" sz="30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longest</a:t>
            </a: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address prefix that matches destination address.</a:t>
            </a:r>
          </a:p>
        </p:txBody>
      </p:sp>
      <p:sp>
        <p:nvSpPr>
          <p:cNvPr id="22" name="Text Box 22">
            <a:extLst>
              <a:ext uri="{FF2B5EF4-FFF2-40B4-BE49-F238E27FC236}">
                <a16:creationId xmlns:a16="http://schemas.microsoft.com/office/drawing/2014/main" id="{D12AF6A9-88D3-724A-95E5-E348261B6683}"/>
              </a:ext>
            </a:extLst>
          </p:cNvPr>
          <p:cNvSpPr txBox="1">
            <a:spLocks noChangeArrowheads="1"/>
          </p:cNvSpPr>
          <p:nvPr/>
        </p:nvSpPr>
        <p:spPr bwMode="auto">
          <a:xfrm>
            <a:off x="1115390" y="1235421"/>
            <a:ext cx="3675878"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longest prefix match</a:t>
            </a:r>
          </a:p>
        </p:txBody>
      </p:sp>
      <p:sp>
        <p:nvSpPr>
          <p:cNvPr id="23" name="Rectangle 5">
            <a:extLst>
              <a:ext uri="{FF2B5EF4-FFF2-40B4-BE49-F238E27FC236}">
                <a16:creationId xmlns:a16="http://schemas.microsoft.com/office/drawing/2014/main" id="{084DF81F-7378-3F4D-A220-97031D2E80F5}"/>
              </a:ext>
            </a:extLst>
          </p:cNvPr>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ＭＳ Ｐゴシック" panose="020B0600070205080204" pitchFamily="34" charset="-128"/>
                <a:cs typeface="+mn-cs"/>
              </a:rPr>
              <a:t>           </a:t>
            </a:r>
          </a:p>
        </p:txBody>
      </p:sp>
      <p:sp>
        <p:nvSpPr>
          <p:cNvPr id="24" name="Rectangle 24">
            <a:extLst>
              <a:ext uri="{FF2B5EF4-FFF2-40B4-BE49-F238E27FC236}">
                <a16:creationId xmlns:a16="http://schemas.microsoft.com/office/drawing/2014/main" id="{18A563AC-C70D-754B-9962-4D998D015437}"/>
              </a:ext>
            </a:extLst>
          </p:cNvPr>
          <p:cNvSpPr>
            <a:spLocks noChangeArrowheads="1"/>
          </p:cNvSpPr>
          <p:nvPr/>
        </p:nvSpPr>
        <p:spPr bwMode="auto">
          <a:xfrm>
            <a:off x="2675214" y="347317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Line 25">
            <a:extLst>
              <a:ext uri="{FF2B5EF4-FFF2-40B4-BE49-F238E27FC236}">
                <a16:creationId xmlns:a16="http://schemas.microsoft.com/office/drawing/2014/main" id="{19C2B9AB-8F02-2544-B27E-9D6069612946}"/>
              </a:ext>
            </a:extLst>
          </p:cNvPr>
          <p:cNvSpPr>
            <a:spLocks noChangeShapeType="1"/>
          </p:cNvSpPr>
          <p:nvPr/>
        </p:nvSpPr>
        <p:spPr bwMode="auto">
          <a:xfrm>
            <a:off x="2675214" y="390814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a:extLst>
              <a:ext uri="{FF2B5EF4-FFF2-40B4-BE49-F238E27FC236}">
                <a16:creationId xmlns:a16="http://schemas.microsoft.com/office/drawing/2014/main" id="{1B9BD71E-C1AB-FC44-BE8C-E92F41BE285C}"/>
              </a:ext>
            </a:extLst>
          </p:cNvPr>
          <p:cNvSpPr>
            <a:spLocks noChangeShapeType="1"/>
          </p:cNvSpPr>
          <p:nvPr/>
        </p:nvSpPr>
        <p:spPr bwMode="auto">
          <a:xfrm>
            <a:off x="2705376" y="43383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a:extLst>
              <a:ext uri="{FF2B5EF4-FFF2-40B4-BE49-F238E27FC236}">
                <a16:creationId xmlns:a16="http://schemas.microsoft.com/office/drawing/2014/main" id="{7AE74685-5721-6E44-8BC4-DAB3E347B108}"/>
              </a:ext>
            </a:extLst>
          </p:cNvPr>
          <p:cNvSpPr>
            <a:spLocks noChangeShapeType="1"/>
          </p:cNvSpPr>
          <p:nvPr/>
        </p:nvSpPr>
        <p:spPr bwMode="auto">
          <a:xfrm>
            <a:off x="2679976" y="47574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a:extLst>
              <a:ext uri="{FF2B5EF4-FFF2-40B4-BE49-F238E27FC236}">
                <a16:creationId xmlns:a16="http://schemas.microsoft.com/office/drawing/2014/main" id="{1B853A8E-6A07-CB4D-BE12-092786F59619}"/>
              </a:ext>
            </a:extLst>
          </p:cNvPr>
          <p:cNvSpPr>
            <a:spLocks noChangeShapeType="1"/>
          </p:cNvSpPr>
          <p:nvPr/>
        </p:nvSpPr>
        <p:spPr bwMode="auto">
          <a:xfrm>
            <a:off x="2676801" y="518767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a:extLst>
              <a:ext uri="{FF2B5EF4-FFF2-40B4-BE49-F238E27FC236}">
                <a16:creationId xmlns:a16="http://schemas.microsoft.com/office/drawing/2014/main" id="{BAAA8C9E-1166-D244-A56D-14E88DC722C7}"/>
              </a:ext>
            </a:extLst>
          </p:cNvPr>
          <p:cNvSpPr>
            <a:spLocks noChangeShapeType="1"/>
          </p:cNvSpPr>
          <p:nvPr/>
        </p:nvSpPr>
        <p:spPr bwMode="auto">
          <a:xfrm>
            <a:off x="8109371" y="3444875"/>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a:extLst>
              <a:ext uri="{FF2B5EF4-FFF2-40B4-BE49-F238E27FC236}">
                <a16:creationId xmlns:a16="http://schemas.microsoft.com/office/drawing/2014/main" id="{C361938E-509D-884C-8F4D-604CDBAF499F}"/>
              </a:ext>
            </a:extLst>
          </p:cNvPr>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33" name="Rectangle 7">
            <a:extLst>
              <a:ext uri="{FF2B5EF4-FFF2-40B4-BE49-F238E27FC236}">
                <a16:creationId xmlns:a16="http://schemas.microsoft.com/office/drawing/2014/main" id="{E22026F2-CBCE-4449-A0AD-13CF7F44BB94}"/>
              </a:ext>
            </a:extLst>
          </p:cNvPr>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11001000  00010111  00011000  10101010 </a:t>
            </a:r>
          </a:p>
        </p:txBody>
      </p:sp>
      <p:sp>
        <p:nvSpPr>
          <p:cNvPr id="34" name="Text Box 8">
            <a:extLst>
              <a:ext uri="{FF2B5EF4-FFF2-40B4-BE49-F238E27FC236}">
                <a16:creationId xmlns:a16="http://schemas.microsoft.com/office/drawing/2014/main" id="{6696C1A2-2B66-F046-9D91-AA81C2DE66F3}"/>
              </a:ext>
            </a:extLst>
          </p:cNvPr>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36" name="Text Box 15">
            <a:extLst>
              <a:ext uri="{FF2B5EF4-FFF2-40B4-BE49-F238E27FC236}">
                <a16:creationId xmlns:a16="http://schemas.microsoft.com/office/drawing/2014/main" id="{17622A77-4021-6543-9813-C7EEB4480196}"/>
              </a:ext>
            </a:extLst>
          </p:cNvPr>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37" name="Text Box 16">
            <a:extLst>
              <a:ext uri="{FF2B5EF4-FFF2-40B4-BE49-F238E27FC236}">
                <a16:creationId xmlns:a16="http://schemas.microsoft.com/office/drawing/2014/main" id="{F7507BD5-2837-2641-B60E-9FEB90A5480B}"/>
              </a:ext>
            </a:extLst>
          </p:cNvPr>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8" name="TextBox 7">
            <a:extLst>
              <a:ext uri="{FF2B5EF4-FFF2-40B4-BE49-F238E27FC236}">
                <a16:creationId xmlns:a16="http://schemas.microsoft.com/office/drawing/2014/main" id="{9694CEDC-B1A5-454C-B4F6-F22FC77EEC2F}"/>
              </a:ext>
            </a:extLst>
          </p:cNvPr>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a:extLst>
              <a:ext uri="{FF2B5EF4-FFF2-40B4-BE49-F238E27FC236}">
                <a16:creationId xmlns:a16="http://schemas.microsoft.com/office/drawing/2014/main" id="{59CA6F6A-B810-954D-9B23-669157310E2A}"/>
              </a:ext>
            </a:extLst>
          </p:cNvPr>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a:extLst>
              <a:ext uri="{FF2B5EF4-FFF2-40B4-BE49-F238E27FC236}">
                <a16:creationId xmlns:a16="http://schemas.microsoft.com/office/drawing/2014/main" id="{4FB0E5B5-4700-1A4A-82D3-4BA23D91D949}"/>
              </a:ext>
            </a:extLst>
          </p:cNvPr>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a:extLst>
              <a:ext uri="{FF2B5EF4-FFF2-40B4-BE49-F238E27FC236}">
                <a16:creationId xmlns:a16="http://schemas.microsoft.com/office/drawing/2014/main" id="{2C3E062A-D38F-7B4C-985F-9BC7311B996F}"/>
              </a:ext>
            </a:extLst>
          </p:cNvPr>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a:extLst>
              <a:ext uri="{FF2B5EF4-FFF2-40B4-BE49-F238E27FC236}">
                <a16:creationId xmlns:a16="http://schemas.microsoft.com/office/drawing/2014/main" id="{90CB68ED-9DC5-4A42-912A-6465AD307681}"/>
              </a:ext>
            </a:extLst>
          </p:cNvPr>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4" name="Text Box 9">
            <a:extLst>
              <a:ext uri="{FF2B5EF4-FFF2-40B4-BE49-F238E27FC236}">
                <a16:creationId xmlns:a16="http://schemas.microsoft.com/office/drawing/2014/main" id="{E0486002-663A-3642-8A25-05280FEF8ED1}"/>
              </a:ext>
            </a:extLst>
          </p:cNvPr>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11001000  00010111  00010110  10100001 </a:t>
            </a:r>
          </a:p>
        </p:txBody>
      </p:sp>
      <p:grpSp>
        <p:nvGrpSpPr>
          <p:cNvPr id="10" name="Group 9">
            <a:extLst>
              <a:ext uri="{FF2B5EF4-FFF2-40B4-BE49-F238E27FC236}">
                <a16:creationId xmlns:a16="http://schemas.microsoft.com/office/drawing/2014/main" id="{93F8BEA5-3425-B944-909B-1B37A09661F3}"/>
              </a:ext>
            </a:extLst>
          </p:cNvPr>
          <p:cNvGrpSpPr/>
          <p:nvPr/>
        </p:nvGrpSpPr>
        <p:grpSpPr>
          <a:xfrm>
            <a:off x="858982" y="3297383"/>
            <a:ext cx="9628910" cy="3560617"/>
            <a:chOff x="858982" y="3297383"/>
            <a:chExt cx="9628910" cy="3560617"/>
          </a:xfrm>
        </p:grpSpPr>
        <p:sp>
          <p:nvSpPr>
            <p:cNvPr id="7" name="Freeform 6">
              <a:extLst>
                <a:ext uri="{FF2B5EF4-FFF2-40B4-BE49-F238E27FC236}">
                  <a16:creationId xmlns:a16="http://schemas.microsoft.com/office/drawing/2014/main" id="{A848FF30-7F47-EF40-9B21-6336F9996053}"/>
                </a:ext>
              </a:extLst>
            </p:cNvPr>
            <p:cNvSpPr/>
            <p:nvPr/>
          </p:nvSpPr>
          <p:spPr>
            <a:xfrm>
              <a:off x="858982" y="3297383"/>
              <a:ext cx="9628910" cy="1944054"/>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731818"/>
                <a:gd name="connsiteX1" fmla="*/ 9628909 w 9628909"/>
                <a:gd name="connsiteY1" fmla="*/ 13854 h 1731818"/>
                <a:gd name="connsiteX2" fmla="*/ 9628909 w 9628909"/>
                <a:gd name="connsiteY2" fmla="*/ 1122218 h 1731818"/>
                <a:gd name="connsiteX3" fmla="*/ 5389418 w 9628909"/>
                <a:gd name="connsiteY3" fmla="*/ 1108364 h 1731818"/>
                <a:gd name="connsiteX4" fmla="*/ 5375564 w 9628909"/>
                <a:gd name="connsiteY4" fmla="*/ 665017 h 1731818"/>
                <a:gd name="connsiteX5" fmla="*/ 1856509 w 9628909"/>
                <a:gd name="connsiteY5" fmla="*/ 651163 h 1731818"/>
                <a:gd name="connsiteX6" fmla="*/ 1828801 w 9628909"/>
                <a:gd name="connsiteY6" fmla="*/ 1731818 h 1731818"/>
                <a:gd name="connsiteX7" fmla="*/ 0 w 9628909"/>
                <a:gd name="connsiteY7" fmla="*/ 1080654 h 1731818"/>
                <a:gd name="connsiteX8" fmla="*/ 110837 w 9628909"/>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108364 h 1731818"/>
                <a:gd name="connsiteX4" fmla="*/ 5264727 w 9518072"/>
                <a:gd name="connsiteY4" fmla="*/ 665017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665017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1482435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1482435 h 1731818"/>
                <a:gd name="connsiteX5" fmla="*/ 1759526 w 9518072"/>
                <a:gd name="connsiteY5" fmla="*/ 1482436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306291 w 9518072"/>
                <a:gd name="connsiteY4" fmla="*/ 1510144 h 1731818"/>
                <a:gd name="connsiteX5" fmla="*/ 1759526 w 9518072"/>
                <a:gd name="connsiteY5" fmla="*/ 1482436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31927"/>
                <a:gd name="connsiteY0" fmla="*/ 0 h 1925782"/>
                <a:gd name="connsiteX1" fmla="*/ 9518072 w 9531927"/>
                <a:gd name="connsiteY1" fmla="*/ 13854 h 1925782"/>
                <a:gd name="connsiteX2" fmla="*/ 9531927 w 9531927"/>
                <a:gd name="connsiteY2" fmla="*/ 1925782 h 1925782"/>
                <a:gd name="connsiteX3" fmla="*/ 5278581 w 9531927"/>
                <a:gd name="connsiteY3" fmla="*/ 1662545 h 1925782"/>
                <a:gd name="connsiteX4" fmla="*/ 5306291 w 9531927"/>
                <a:gd name="connsiteY4" fmla="*/ 1510144 h 1925782"/>
                <a:gd name="connsiteX5" fmla="*/ 1759526 w 9531927"/>
                <a:gd name="connsiteY5" fmla="*/ 1482436 h 1925782"/>
                <a:gd name="connsiteX6" fmla="*/ 1717964 w 9531927"/>
                <a:gd name="connsiteY6" fmla="*/ 1731818 h 1925782"/>
                <a:gd name="connsiteX7" fmla="*/ 152399 w 9531927"/>
                <a:gd name="connsiteY7" fmla="*/ 1634836 h 1925782"/>
                <a:gd name="connsiteX8" fmla="*/ 0 w 9531927"/>
                <a:gd name="connsiteY8" fmla="*/ 0 h 1925782"/>
                <a:gd name="connsiteX0" fmla="*/ 0 w 9531927"/>
                <a:gd name="connsiteY0" fmla="*/ 0 h 1939636"/>
                <a:gd name="connsiteX1" fmla="*/ 9518072 w 9531927"/>
                <a:gd name="connsiteY1" fmla="*/ 13854 h 1939636"/>
                <a:gd name="connsiteX2" fmla="*/ 9531927 w 9531927"/>
                <a:gd name="connsiteY2" fmla="*/ 1925782 h 1939636"/>
                <a:gd name="connsiteX3" fmla="*/ 5292436 w 9531927"/>
                <a:gd name="connsiteY3" fmla="*/ 1939636 h 1939636"/>
                <a:gd name="connsiteX4" fmla="*/ 5306291 w 9531927"/>
                <a:gd name="connsiteY4" fmla="*/ 1510144 h 1939636"/>
                <a:gd name="connsiteX5" fmla="*/ 1759526 w 9531927"/>
                <a:gd name="connsiteY5" fmla="*/ 1482436 h 1939636"/>
                <a:gd name="connsiteX6" fmla="*/ 1717964 w 9531927"/>
                <a:gd name="connsiteY6" fmla="*/ 1731818 h 1939636"/>
                <a:gd name="connsiteX7" fmla="*/ 152399 w 9531927"/>
                <a:gd name="connsiteY7" fmla="*/ 1634836 h 1939636"/>
                <a:gd name="connsiteX8" fmla="*/ 0 w 9531927"/>
                <a:gd name="connsiteY8" fmla="*/ 0 h 1939636"/>
                <a:gd name="connsiteX0" fmla="*/ 0 w 9531927"/>
                <a:gd name="connsiteY0" fmla="*/ 0 h 1939637"/>
                <a:gd name="connsiteX1" fmla="*/ 9518072 w 9531927"/>
                <a:gd name="connsiteY1" fmla="*/ 13854 h 1939637"/>
                <a:gd name="connsiteX2" fmla="*/ 9531927 w 9531927"/>
                <a:gd name="connsiteY2" fmla="*/ 1925782 h 1939637"/>
                <a:gd name="connsiteX3" fmla="*/ 5292436 w 9531927"/>
                <a:gd name="connsiteY3" fmla="*/ 1939636 h 1939637"/>
                <a:gd name="connsiteX4" fmla="*/ 5306291 w 9531927"/>
                <a:gd name="connsiteY4" fmla="*/ 1510144 h 1939637"/>
                <a:gd name="connsiteX5" fmla="*/ 1759526 w 9531927"/>
                <a:gd name="connsiteY5" fmla="*/ 1482436 h 1939637"/>
                <a:gd name="connsiteX6" fmla="*/ 1704109 w 9531927"/>
                <a:gd name="connsiteY6" fmla="*/ 1939637 h 1939637"/>
                <a:gd name="connsiteX7" fmla="*/ 152399 w 9531927"/>
                <a:gd name="connsiteY7" fmla="*/ 1634836 h 1939637"/>
                <a:gd name="connsiteX8" fmla="*/ 0 w 9531927"/>
                <a:gd name="connsiteY8" fmla="*/ 0 h 1939637"/>
                <a:gd name="connsiteX0" fmla="*/ 96983 w 9628910"/>
                <a:gd name="connsiteY0" fmla="*/ 0 h 1939637"/>
                <a:gd name="connsiteX1" fmla="*/ 9615055 w 9628910"/>
                <a:gd name="connsiteY1" fmla="*/ 13854 h 1939637"/>
                <a:gd name="connsiteX2" fmla="*/ 9628910 w 9628910"/>
                <a:gd name="connsiteY2" fmla="*/ 1925782 h 1939637"/>
                <a:gd name="connsiteX3" fmla="*/ 5389419 w 9628910"/>
                <a:gd name="connsiteY3" fmla="*/ 1939636 h 1939637"/>
                <a:gd name="connsiteX4" fmla="*/ 5403274 w 9628910"/>
                <a:gd name="connsiteY4" fmla="*/ 1510144 h 1939637"/>
                <a:gd name="connsiteX5" fmla="*/ 1856509 w 9628910"/>
                <a:gd name="connsiteY5" fmla="*/ 1482436 h 1939637"/>
                <a:gd name="connsiteX6" fmla="*/ 1801092 w 9628910"/>
                <a:gd name="connsiteY6" fmla="*/ 1939637 h 1939637"/>
                <a:gd name="connsiteX7" fmla="*/ 0 w 9628910"/>
                <a:gd name="connsiteY7" fmla="*/ 1884218 h 1939637"/>
                <a:gd name="connsiteX8" fmla="*/ 96983 w 9628910"/>
                <a:gd name="connsiteY8" fmla="*/ 0 h 1939637"/>
                <a:gd name="connsiteX0" fmla="*/ 96983 w 9628910"/>
                <a:gd name="connsiteY0" fmla="*/ 0 h 1944054"/>
                <a:gd name="connsiteX1" fmla="*/ 9615055 w 9628910"/>
                <a:gd name="connsiteY1" fmla="*/ 13854 h 1944054"/>
                <a:gd name="connsiteX2" fmla="*/ 9628910 w 9628910"/>
                <a:gd name="connsiteY2" fmla="*/ 1925782 h 1944054"/>
                <a:gd name="connsiteX3" fmla="*/ 5349662 w 9628910"/>
                <a:gd name="connsiteY3" fmla="*/ 1944054 h 1944054"/>
                <a:gd name="connsiteX4" fmla="*/ 5403274 w 9628910"/>
                <a:gd name="connsiteY4" fmla="*/ 1510144 h 1944054"/>
                <a:gd name="connsiteX5" fmla="*/ 1856509 w 9628910"/>
                <a:gd name="connsiteY5" fmla="*/ 1482436 h 1944054"/>
                <a:gd name="connsiteX6" fmla="*/ 1801092 w 9628910"/>
                <a:gd name="connsiteY6" fmla="*/ 1939637 h 1944054"/>
                <a:gd name="connsiteX7" fmla="*/ 0 w 9628910"/>
                <a:gd name="connsiteY7" fmla="*/ 1884218 h 1944054"/>
                <a:gd name="connsiteX8" fmla="*/ 96983 w 9628910"/>
                <a:gd name="connsiteY8" fmla="*/ 0 h 1944054"/>
                <a:gd name="connsiteX0" fmla="*/ 96983 w 9628910"/>
                <a:gd name="connsiteY0" fmla="*/ 0 h 1944054"/>
                <a:gd name="connsiteX1" fmla="*/ 9615055 w 9628910"/>
                <a:gd name="connsiteY1" fmla="*/ 13854 h 1944054"/>
                <a:gd name="connsiteX2" fmla="*/ 9628910 w 9628910"/>
                <a:gd name="connsiteY2" fmla="*/ 1925782 h 1944054"/>
                <a:gd name="connsiteX3" fmla="*/ 5349662 w 9628910"/>
                <a:gd name="connsiteY3" fmla="*/ 1944054 h 1944054"/>
                <a:gd name="connsiteX4" fmla="*/ 5341431 w 9628910"/>
                <a:gd name="connsiteY4" fmla="*/ 1505726 h 1944054"/>
                <a:gd name="connsiteX5" fmla="*/ 1856509 w 9628910"/>
                <a:gd name="connsiteY5" fmla="*/ 1482436 h 1944054"/>
                <a:gd name="connsiteX6" fmla="*/ 1801092 w 9628910"/>
                <a:gd name="connsiteY6" fmla="*/ 1939637 h 1944054"/>
                <a:gd name="connsiteX7" fmla="*/ 0 w 9628910"/>
                <a:gd name="connsiteY7" fmla="*/ 1884218 h 1944054"/>
                <a:gd name="connsiteX8" fmla="*/ 96983 w 9628910"/>
                <a:gd name="connsiteY8" fmla="*/ 0 h 19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910" h="1944054">
                  <a:moveTo>
                    <a:pt x="96983" y="0"/>
                  </a:moveTo>
                  <a:lnTo>
                    <a:pt x="9615055" y="13854"/>
                  </a:lnTo>
                  <a:lnTo>
                    <a:pt x="9628910" y="1925782"/>
                  </a:lnTo>
                  <a:lnTo>
                    <a:pt x="5349662" y="1944054"/>
                  </a:lnTo>
                  <a:lnTo>
                    <a:pt x="5341431" y="1505726"/>
                  </a:lnTo>
                  <a:lnTo>
                    <a:pt x="1856509" y="1482436"/>
                  </a:lnTo>
                  <a:lnTo>
                    <a:pt x="1801092" y="1939637"/>
                  </a:ln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470E4B3-DFDA-4D4A-93DD-AEAF7A1D9F63}"/>
                </a:ext>
              </a:extLst>
            </p:cNvPr>
            <p:cNvSpPr/>
            <p:nvPr/>
          </p:nvSpPr>
          <p:spPr>
            <a:xfrm>
              <a:off x="2299855" y="5112326"/>
              <a:ext cx="8118764" cy="1052948"/>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EA85C68C-577E-304A-9FB5-077E1B7756F7}"/>
                </a:ext>
              </a:extLst>
            </p:cNvPr>
            <p:cNvSpPr/>
            <p:nvPr/>
          </p:nvSpPr>
          <p:spPr>
            <a:xfrm flipV="1">
              <a:off x="900546" y="5915892"/>
              <a:ext cx="9531927" cy="94210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17127 w 9628909"/>
                <a:gd name="connsiteY3" fmla="*/ 692728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665018 h 1122218"/>
                <a:gd name="connsiteX3" fmla="*/ 5417127 w 9628909"/>
                <a:gd name="connsiteY3" fmla="*/ 692728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080654"/>
                <a:gd name="connsiteX1" fmla="*/ 9628909 w 9628909"/>
                <a:gd name="connsiteY1" fmla="*/ 13854 h 1080654"/>
                <a:gd name="connsiteX2" fmla="*/ 9628909 w 9628909"/>
                <a:gd name="connsiteY2" fmla="*/ 665018 h 1080654"/>
                <a:gd name="connsiteX3" fmla="*/ 5417127 w 9628909"/>
                <a:gd name="connsiteY3" fmla="*/ 692728 h 1080654"/>
                <a:gd name="connsiteX4" fmla="*/ 5430982 w 9628909"/>
                <a:gd name="connsiteY4" fmla="*/ 207817 h 1080654"/>
                <a:gd name="connsiteX5" fmla="*/ 1884218 w 9628909"/>
                <a:gd name="connsiteY5" fmla="*/ 138545 h 1080654"/>
                <a:gd name="connsiteX6" fmla="*/ 1884219 w 9628909"/>
                <a:gd name="connsiteY6" fmla="*/ 665018 h 1080654"/>
                <a:gd name="connsiteX7" fmla="*/ 0 w 9628909"/>
                <a:gd name="connsiteY7" fmla="*/ 1080654 h 1080654"/>
                <a:gd name="connsiteX8" fmla="*/ 110837 w 9628909"/>
                <a:gd name="connsiteY8" fmla="*/ 0 h 1080654"/>
                <a:gd name="connsiteX0" fmla="*/ 69274 w 9587346"/>
                <a:gd name="connsiteY0" fmla="*/ 0 h 692728"/>
                <a:gd name="connsiteX1" fmla="*/ 9587346 w 9587346"/>
                <a:gd name="connsiteY1" fmla="*/ 13854 h 692728"/>
                <a:gd name="connsiteX2" fmla="*/ 9587346 w 9587346"/>
                <a:gd name="connsiteY2" fmla="*/ 665018 h 692728"/>
                <a:gd name="connsiteX3" fmla="*/ 5375564 w 9587346"/>
                <a:gd name="connsiteY3" fmla="*/ 692728 h 692728"/>
                <a:gd name="connsiteX4" fmla="*/ 5389419 w 9587346"/>
                <a:gd name="connsiteY4" fmla="*/ 207817 h 692728"/>
                <a:gd name="connsiteX5" fmla="*/ 1842655 w 9587346"/>
                <a:gd name="connsiteY5" fmla="*/ 138545 h 692728"/>
                <a:gd name="connsiteX6" fmla="*/ 1842656 w 9587346"/>
                <a:gd name="connsiteY6" fmla="*/ 665018 h 692728"/>
                <a:gd name="connsiteX7" fmla="*/ 0 w 9587346"/>
                <a:gd name="connsiteY7" fmla="*/ 526472 h 692728"/>
                <a:gd name="connsiteX8" fmla="*/ 69274 w 9587346"/>
                <a:gd name="connsiteY8" fmla="*/ 0 h 69272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87237 w 9531927"/>
                <a:gd name="connsiteY6" fmla="*/ 665018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59528 w 9531927"/>
                <a:gd name="connsiteY6" fmla="*/ 748145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334000 w 9531927"/>
                <a:gd name="connsiteY4" fmla="*/ 207817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298661 w 9531927"/>
                <a:gd name="connsiteY4" fmla="*/ 198982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1927" h="942108">
                  <a:moveTo>
                    <a:pt x="13855" y="0"/>
                  </a:moveTo>
                  <a:lnTo>
                    <a:pt x="9531927" y="13854"/>
                  </a:lnTo>
                  <a:lnTo>
                    <a:pt x="9531927" y="665018"/>
                  </a:lnTo>
                  <a:lnTo>
                    <a:pt x="5289224" y="652972"/>
                  </a:lnTo>
                  <a:lnTo>
                    <a:pt x="5298661" y="198982"/>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A11ECD7F-5BE0-CD47-B7BE-F200416FECED}"/>
              </a:ext>
            </a:extLst>
          </p:cNvPr>
          <p:cNvGrpSpPr/>
          <p:nvPr/>
        </p:nvGrpSpPr>
        <p:grpSpPr>
          <a:xfrm>
            <a:off x="2701636" y="4804081"/>
            <a:ext cx="3505199" cy="1804550"/>
            <a:chOff x="2701636" y="4319159"/>
            <a:chExt cx="3505199" cy="1804550"/>
          </a:xfrm>
        </p:grpSpPr>
        <p:sp>
          <p:nvSpPr>
            <p:cNvPr id="3" name="Rectangle 2">
              <a:extLst>
                <a:ext uri="{FF2B5EF4-FFF2-40B4-BE49-F238E27FC236}">
                  <a16:creationId xmlns:a16="http://schemas.microsoft.com/office/drawing/2014/main" id="{0F0BC283-76C4-1340-944F-7C4D353D8FFC}"/>
                </a:ext>
              </a:extLst>
            </p:cNvPr>
            <p:cNvSpPr/>
            <p:nvPr/>
          </p:nvSpPr>
          <p:spPr>
            <a:xfrm>
              <a:off x="2701636" y="5791200"/>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DA5FFD1-43DB-9B46-9554-CAB7DAD58DCA}"/>
                </a:ext>
              </a:extLst>
            </p:cNvPr>
            <p:cNvSpPr/>
            <p:nvPr/>
          </p:nvSpPr>
          <p:spPr>
            <a:xfrm>
              <a:off x="2715489" y="4319159"/>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Up-Down Arrow 4">
              <a:extLst>
                <a:ext uri="{FF2B5EF4-FFF2-40B4-BE49-F238E27FC236}">
                  <a16:creationId xmlns:a16="http://schemas.microsoft.com/office/drawing/2014/main" id="{22823C07-49B0-9845-9B7A-6F370B443BE1}"/>
                </a:ext>
              </a:extLst>
            </p:cNvPr>
            <p:cNvSpPr/>
            <p:nvPr/>
          </p:nvSpPr>
          <p:spPr>
            <a:xfrm>
              <a:off x="4419600" y="4682823"/>
              <a:ext cx="290945" cy="1094521"/>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205B53A-AC28-8740-95E3-3E5959F5B0CD}"/>
                </a:ext>
              </a:extLst>
            </p:cNvPr>
            <p:cNvSpPr txBox="1"/>
            <p:nvPr/>
          </p:nvSpPr>
          <p:spPr>
            <a:xfrm>
              <a:off x="4031673" y="5029209"/>
              <a:ext cx="106606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match!</a:t>
              </a:r>
            </a:p>
          </p:txBody>
        </p:sp>
      </p:grpSp>
    </p:spTree>
    <p:extLst>
      <p:ext uri="{BB962C8B-B14F-4D97-AF65-F5344CB8AC3E}">
        <p14:creationId xmlns:p14="http://schemas.microsoft.com/office/powerpoint/2010/main" val="220453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Longest prefix matching</a:t>
            </a:r>
          </a:p>
        </p:txBody>
      </p:sp>
      <p:sp>
        <p:nvSpPr>
          <p:cNvPr id="20" name="Rectangle 20">
            <a:extLst>
              <a:ext uri="{FF2B5EF4-FFF2-40B4-BE49-F238E27FC236}">
                <a16:creationId xmlns:a16="http://schemas.microsoft.com/office/drawing/2014/main" id="{6C4FD2CC-0F96-3647-B094-A076F017995B}"/>
              </a:ext>
            </a:extLst>
          </p:cNvPr>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Text Box 19">
            <a:extLst>
              <a:ext uri="{FF2B5EF4-FFF2-40B4-BE49-F238E27FC236}">
                <a16:creationId xmlns:a16="http://schemas.microsoft.com/office/drawing/2014/main" id="{E44CD3A5-49DD-2B46-B559-9C4E98374B04}"/>
              </a:ext>
            </a:extLst>
          </p:cNvPr>
          <p:cNvSpPr txBox="1">
            <a:spLocks noChangeArrowheads="1"/>
          </p:cNvSpPr>
          <p:nvPr/>
        </p:nvSpPr>
        <p:spPr bwMode="auto">
          <a:xfrm>
            <a:off x="1128092" y="1821969"/>
            <a:ext cx="9248359"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looking for forwarding table entry for given destination address, use </a:t>
            </a:r>
            <a:r>
              <a:rPr kumimoji="0" lang="en-US" altLang="en-US" sz="30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longest</a:t>
            </a: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address prefix that matches destination address.</a:t>
            </a:r>
          </a:p>
        </p:txBody>
      </p:sp>
      <p:sp>
        <p:nvSpPr>
          <p:cNvPr id="22" name="Text Box 22">
            <a:extLst>
              <a:ext uri="{FF2B5EF4-FFF2-40B4-BE49-F238E27FC236}">
                <a16:creationId xmlns:a16="http://schemas.microsoft.com/office/drawing/2014/main" id="{D12AF6A9-88D3-724A-95E5-E348261B6683}"/>
              </a:ext>
            </a:extLst>
          </p:cNvPr>
          <p:cNvSpPr txBox="1">
            <a:spLocks noChangeArrowheads="1"/>
          </p:cNvSpPr>
          <p:nvPr/>
        </p:nvSpPr>
        <p:spPr bwMode="auto">
          <a:xfrm>
            <a:off x="1115390" y="1235421"/>
            <a:ext cx="3675878"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longest prefix match</a:t>
            </a:r>
          </a:p>
        </p:txBody>
      </p:sp>
      <p:sp>
        <p:nvSpPr>
          <p:cNvPr id="23" name="Rectangle 5">
            <a:extLst>
              <a:ext uri="{FF2B5EF4-FFF2-40B4-BE49-F238E27FC236}">
                <a16:creationId xmlns:a16="http://schemas.microsoft.com/office/drawing/2014/main" id="{084DF81F-7378-3F4D-A220-97031D2E80F5}"/>
              </a:ext>
            </a:extLst>
          </p:cNvPr>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ＭＳ Ｐゴシック" panose="020B0600070205080204" pitchFamily="34" charset="-128"/>
                <a:cs typeface="+mn-cs"/>
              </a:rPr>
              <a:t>           </a:t>
            </a:r>
          </a:p>
        </p:txBody>
      </p:sp>
      <p:sp>
        <p:nvSpPr>
          <p:cNvPr id="24" name="Rectangle 24">
            <a:extLst>
              <a:ext uri="{FF2B5EF4-FFF2-40B4-BE49-F238E27FC236}">
                <a16:creationId xmlns:a16="http://schemas.microsoft.com/office/drawing/2014/main" id="{18A563AC-C70D-754B-9962-4D998D015437}"/>
              </a:ext>
            </a:extLst>
          </p:cNvPr>
          <p:cNvSpPr>
            <a:spLocks noChangeArrowheads="1"/>
          </p:cNvSpPr>
          <p:nvPr/>
        </p:nvSpPr>
        <p:spPr bwMode="auto">
          <a:xfrm>
            <a:off x="2675214" y="347317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Line 25">
            <a:extLst>
              <a:ext uri="{FF2B5EF4-FFF2-40B4-BE49-F238E27FC236}">
                <a16:creationId xmlns:a16="http://schemas.microsoft.com/office/drawing/2014/main" id="{19C2B9AB-8F02-2544-B27E-9D6069612946}"/>
              </a:ext>
            </a:extLst>
          </p:cNvPr>
          <p:cNvSpPr>
            <a:spLocks noChangeShapeType="1"/>
          </p:cNvSpPr>
          <p:nvPr/>
        </p:nvSpPr>
        <p:spPr bwMode="auto">
          <a:xfrm>
            <a:off x="2675214" y="390814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a:extLst>
              <a:ext uri="{FF2B5EF4-FFF2-40B4-BE49-F238E27FC236}">
                <a16:creationId xmlns:a16="http://schemas.microsoft.com/office/drawing/2014/main" id="{1B9BD71E-C1AB-FC44-BE8C-E92F41BE285C}"/>
              </a:ext>
            </a:extLst>
          </p:cNvPr>
          <p:cNvSpPr>
            <a:spLocks noChangeShapeType="1"/>
          </p:cNvSpPr>
          <p:nvPr/>
        </p:nvSpPr>
        <p:spPr bwMode="auto">
          <a:xfrm>
            <a:off x="2705376" y="43383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a:extLst>
              <a:ext uri="{FF2B5EF4-FFF2-40B4-BE49-F238E27FC236}">
                <a16:creationId xmlns:a16="http://schemas.microsoft.com/office/drawing/2014/main" id="{7AE74685-5721-6E44-8BC4-DAB3E347B108}"/>
              </a:ext>
            </a:extLst>
          </p:cNvPr>
          <p:cNvSpPr>
            <a:spLocks noChangeShapeType="1"/>
          </p:cNvSpPr>
          <p:nvPr/>
        </p:nvSpPr>
        <p:spPr bwMode="auto">
          <a:xfrm>
            <a:off x="2679976" y="47574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a:extLst>
              <a:ext uri="{FF2B5EF4-FFF2-40B4-BE49-F238E27FC236}">
                <a16:creationId xmlns:a16="http://schemas.microsoft.com/office/drawing/2014/main" id="{1B853A8E-6A07-CB4D-BE12-092786F59619}"/>
              </a:ext>
            </a:extLst>
          </p:cNvPr>
          <p:cNvSpPr>
            <a:spLocks noChangeShapeType="1"/>
          </p:cNvSpPr>
          <p:nvPr/>
        </p:nvSpPr>
        <p:spPr bwMode="auto">
          <a:xfrm>
            <a:off x="2676801" y="518767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a:extLst>
              <a:ext uri="{FF2B5EF4-FFF2-40B4-BE49-F238E27FC236}">
                <a16:creationId xmlns:a16="http://schemas.microsoft.com/office/drawing/2014/main" id="{BAAA8C9E-1166-D244-A56D-14E88DC722C7}"/>
              </a:ext>
            </a:extLst>
          </p:cNvPr>
          <p:cNvSpPr>
            <a:spLocks noChangeShapeType="1"/>
          </p:cNvSpPr>
          <p:nvPr/>
        </p:nvSpPr>
        <p:spPr bwMode="auto">
          <a:xfrm>
            <a:off x="8109371" y="3444875"/>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a:extLst>
              <a:ext uri="{FF2B5EF4-FFF2-40B4-BE49-F238E27FC236}">
                <a16:creationId xmlns:a16="http://schemas.microsoft.com/office/drawing/2014/main" id="{C361938E-509D-884C-8F4D-604CDBAF499F}"/>
              </a:ext>
            </a:extLst>
          </p:cNvPr>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33" name="Rectangle 7">
            <a:extLst>
              <a:ext uri="{FF2B5EF4-FFF2-40B4-BE49-F238E27FC236}">
                <a16:creationId xmlns:a16="http://schemas.microsoft.com/office/drawing/2014/main" id="{E22026F2-CBCE-4449-A0AD-13CF7F44BB94}"/>
              </a:ext>
            </a:extLst>
          </p:cNvPr>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11001000  00010111  00011000  10101010 </a:t>
            </a:r>
          </a:p>
        </p:txBody>
      </p:sp>
      <p:sp>
        <p:nvSpPr>
          <p:cNvPr id="34" name="Text Box 8">
            <a:extLst>
              <a:ext uri="{FF2B5EF4-FFF2-40B4-BE49-F238E27FC236}">
                <a16:creationId xmlns:a16="http://schemas.microsoft.com/office/drawing/2014/main" id="{6696C1A2-2B66-F046-9D91-AA81C2DE66F3}"/>
              </a:ext>
            </a:extLst>
          </p:cNvPr>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36" name="Text Box 15">
            <a:extLst>
              <a:ext uri="{FF2B5EF4-FFF2-40B4-BE49-F238E27FC236}">
                <a16:creationId xmlns:a16="http://schemas.microsoft.com/office/drawing/2014/main" id="{17622A77-4021-6543-9813-C7EEB4480196}"/>
              </a:ext>
            </a:extLst>
          </p:cNvPr>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37" name="Text Box 16">
            <a:extLst>
              <a:ext uri="{FF2B5EF4-FFF2-40B4-BE49-F238E27FC236}">
                <a16:creationId xmlns:a16="http://schemas.microsoft.com/office/drawing/2014/main" id="{F7507BD5-2837-2641-B60E-9FEB90A5480B}"/>
              </a:ext>
            </a:extLst>
          </p:cNvPr>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8" name="TextBox 7">
            <a:extLst>
              <a:ext uri="{FF2B5EF4-FFF2-40B4-BE49-F238E27FC236}">
                <a16:creationId xmlns:a16="http://schemas.microsoft.com/office/drawing/2014/main" id="{9694CEDC-B1A5-454C-B4F6-F22FC77EEC2F}"/>
              </a:ext>
            </a:extLst>
          </p:cNvPr>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a:extLst>
              <a:ext uri="{FF2B5EF4-FFF2-40B4-BE49-F238E27FC236}">
                <a16:creationId xmlns:a16="http://schemas.microsoft.com/office/drawing/2014/main" id="{59CA6F6A-B810-954D-9B23-669157310E2A}"/>
              </a:ext>
            </a:extLst>
          </p:cNvPr>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a:extLst>
              <a:ext uri="{FF2B5EF4-FFF2-40B4-BE49-F238E27FC236}">
                <a16:creationId xmlns:a16="http://schemas.microsoft.com/office/drawing/2014/main" id="{4FB0E5B5-4700-1A4A-82D3-4BA23D91D949}"/>
              </a:ext>
            </a:extLst>
          </p:cNvPr>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a:extLst>
              <a:ext uri="{FF2B5EF4-FFF2-40B4-BE49-F238E27FC236}">
                <a16:creationId xmlns:a16="http://schemas.microsoft.com/office/drawing/2014/main" id="{2C3E062A-D38F-7B4C-985F-9BC7311B996F}"/>
              </a:ext>
            </a:extLst>
          </p:cNvPr>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a:extLst>
              <a:ext uri="{FF2B5EF4-FFF2-40B4-BE49-F238E27FC236}">
                <a16:creationId xmlns:a16="http://schemas.microsoft.com/office/drawing/2014/main" id="{90CB68ED-9DC5-4A42-912A-6465AD307681}"/>
              </a:ext>
            </a:extLst>
          </p:cNvPr>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4" name="Text Box 9">
            <a:extLst>
              <a:ext uri="{FF2B5EF4-FFF2-40B4-BE49-F238E27FC236}">
                <a16:creationId xmlns:a16="http://schemas.microsoft.com/office/drawing/2014/main" id="{E0486002-663A-3642-8A25-05280FEF8ED1}"/>
              </a:ext>
            </a:extLst>
          </p:cNvPr>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11001000  00010111  00010110  10100001 </a:t>
            </a:r>
          </a:p>
        </p:txBody>
      </p:sp>
      <p:grpSp>
        <p:nvGrpSpPr>
          <p:cNvPr id="10" name="Group 9">
            <a:extLst>
              <a:ext uri="{FF2B5EF4-FFF2-40B4-BE49-F238E27FC236}">
                <a16:creationId xmlns:a16="http://schemas.microsoft.com/office/drawing/2014/main" id="{93F8BEA5-3425-B944-909B-1B37A09661F3}"/>
              </a:ext>
            </a:extLst>
          </p:cNvPr>
          <p:cNvGrpSpPr/>
          <p:nvPr/>
        </p:nvGrpSpPr>
        <p:grpSpPr>
          <a:xfrm>
            <a:off x="858981" y="3297382"/>
            <a:ext cx="9615055" cy="3560618"/>
            <a:chOff x="858981" y="3297382"/>
            <a:chExt cx="9615055" cy="3560618"/>
          </a:xfrm>
        </p:grpSpPr>
        <p:sp>
          <p:nvSpPr>
            <p:cNvPr id="7" name="Freeform 6">
              <a:extLst>
                <a:ext uri="{FF2B5EF4-FFF2-40B4-BE49-F238E27FC236}">
                  <a16:creationId xmlns:a16="http://schemas.microsoft.com/office/drawing/2014/main" id="{A848FF30-7F47-EF40-9B21-6336F9996053}"/>
                </a:ext>
              </a:extLst>
            </p:cNvPr>
            <p:cNvSpPr/>
            <p:nvPr/>
          </p:nvSpPr>
          <p:spPr>
            <a:xfrm>
              <a:off x="858981" y="3297382"/>
              <a:ext cx="9615055" cy="188421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731818"/>
                <a:gd name="connsiteX1" fmla="*/ 9628909 w 9628909"/>
                <a:gd name="connsiteY1" fmla="*/ 13854 h 1731818"/>
                <a:gd name="connsiteX2" fmla="*/ 9628909 w 9628909"/>
                <a:gd name="connsiteY2" fmla="*/ 1122218 h 1731818"/>
                <a:gd name="connsiteX3" fmla="*/ 5389418 w 9628909"/>
                <a:gd name="connsiteY3" fmla="*/ 1108364 h 1731818"/>
                <a:gd name="connsiteX4" fmla="*/ 5375564 w 9628909"/>
                <a:gd name="connsiteY4" fmla="*/ 665017 h 1731818"/>
                <a:gd name="connsiteX5" fmla="*/ 1856509 w 9628909"/>
                <a:gd name="connsiteY5" fmla="*/ 651163 h 1731818"/>
                <a:gd name="connsiteX6" fmla="*/ 1828801 w 9628909"/>
                <a:gd name="connsiteY6" fmla="*/ 1731818 h 1731818"/>
                <a:gd name="connsiteX7" fmla="*/ 0 w 9628909"/>
                <a:gd name="connsiteY7" fmla="*/ 1080654 h 1731818"/>
                <a:gd name="connsiteX8" fmla="*/ 110837 w 9628909"/>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108364 h 1731818"/>
                <a:gd name="connsiteX4" fmla="*/ 5264727 w 9518072"/>
                <a:gd name="connsiteY4" fmla="*/ 665017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665017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1482435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1482435 h 1731818"/>
                <a:gd name="connsiteX5" fmla="*/ 1759526 w 9518072"/>
                <a:gd name="connsiteY5" fmla="*/ 1482436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306291 w 9518072"/>
                <a:gd name="connsiteY4" fmla="*/ 1510144 h 1731818"/>
                <a:gd name="connsiteX5" fmla="*/ 1759526 w 9518072"/>
                <a:gd name="connsiteY5" fmla="*/ 1482436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31927"/>
                <a:gd name="connsiteY0" fmla="*/ 0 h 1925782"/>
                <a:gd name="connsiteX1" fmla="*/ 9518072 w 9531927"/>
                <a:gd name="connsiteY1" fmla="*/ 13854 h 1925782"/>
                <a:gd name="connsiteX2" fmla="*/ 9531927 w 9531927"/>
                <a:gd name="connsiteY2" fmla="*/ 1925782 h 1925782"/>
                <a:gd name="connsiteX3" fmla="*/ 5278581 w 9531927"/>
                <a:gd name="connsiteY3" fmla="*/ 1662545 h 1925782"/>
                <a:gd name="connsiteX4" fmla="*/ 5306291 w 9531927"/>
                <a:gd name="connsiteY4" fmla="*/ 1510144 h 1925782"/>
                <a:gd name="connsiteX5" fmla="*/ 1759526 w 9531927"/>
                <a:gd name="connsiteY5" fmla="*/ 1482436 h 1925782"/>
                <a:gd name="connsiteX6" fmla="*/ 1717964 w 9531927"/>
                <a:gd name="connsiteY6" fmla="*/ 1731818 h 1925782"/>
                <a:gd name="connsiteX7" fmla="*/ 152399 w 9531927"/>
                <a:gd name="connsiteY7" fmla="*/ 1634836 h 1925782"/>
                <a:gd name="connsiteX8" fmla="*/ 0 w 9531927"/>
                <a:gd name="connsiteY8" fmla="*/ 0 h 1925782"/>
                <a:gd name="connsiteX0" fmla="*/ 0 w 9531927"/>
                <a:gd name="connsiteY0" fmla="*/ 0 h 1939636"/>
                <a:gd name="connsiteX1" fmla="*/ 9518072 w 9531927"/>
                <a:gd name="connsiteY1" fmla="*/ 13854 h 1939636"/>
                <a:gd name="connsiteX2" fmla="*/ 9531927 w 9531927"/>
                <a:gd name="connsiteY2" fmla="*/ 1925782 h 1939636"/>
                <a:gd name="connsiteX3" fmla="*/ 5292436 w 9531927"/>
                <a:gd name="connsiteY3" fmla="*/ 1939636 h 1939636"/>
                <a:gd name="connsiteX4" fmla="*/ 5306291 w 9531927"/>
                <a:gd name="connsiteY4" fmla="*/ 1510144 h 1939636"/>
                <a:gd name="connsiteX5" fmla="*/ 1759526 w 9531927"/>
                <a:gd name="connsiteY5" fmla="*/ 1482436 h 1939636"/>
                <a:gd name="connsiteX6" fmla="*/ 1717964 w 9531927"/>
                <a:gd name="connsiteY6" fmla="*/ 1731818 h 1939636"/>
                <a:gd name="connsiteX7" fmla="*/ 152399 w 9531927"/>
                <a:gd name="connsiteY7" fmla="*/ 1634836 h 1939636"/>
                <a:gd name="connsiteX8" fmla="*/ 0 w 9531927"/>
                <a:gd name="connsiteY8" fmla="*/ 0 h 1939636"/>
                <a:gd name="connsiteX0" fmla="*/ 0 w 9531927"/>
                <a:gd name="connsiteY0" fmla="*/ 0 h 1939637"/>
                <a:gd name="connsiteX1" fmla="*/ 9518072 w 9531927"/>
                <a:gd name="connsiteY1" fmla="*/ 13854 h 1939637"/>
                <a:gd name="connsiteX2" fmla="*/ 9531927 w 9531927"/>
                <a:gd name="connsiteY2" fmla="*/ 1925782 h 1939637"/>
                <a:gd name="connsiteX3" fmla="*/ 5292436 w 9531927"/>
                <a:gd name="connsiteY3" fmla="*/ 1939636 h 1939637"/>
                <a:gd name="connsiteX4" fmla="*/ 5306291 w 9531927"/>
                <a:gd name="connsiteY4" fmla="*/ 1510144 h 1939637"/>
                <a:gd name="connsiteX5" fmla="*/ 1759526 w 9531927"/>
                <a:gd name="connsiteY5" fmla="*/ 1482436 h 1939637"/>
                <a:gd name="connsiteX6" fmla="*/ 1704109 w 9531927"/>
                <a:gd name="connsiteY6" fmla="*/ 1939637 h 1939637"/>
                <a:gd name="connsiteX7" fmla="*/ 152399 w 9531927"/>
                <a:gd name="connsiteY7" fmla="*/ 1634836 h 1939637"/>
                <a:gd name="connsiteX8" fmla="*/ 0 w 9531927"/>
                <a:gd name="connsiteY8" fmla="*/ 0 h 1939637"/>
                <a:gd name="connsiteX0" fmla="*/ 96983 w 9628910"/>
                <a:gd name="connsiteY0" fmla="*/ 0 h 1939637"/>
                <a:gd name="connsiteX1" fmla="*/ 9615055 w 9628910"/>
                <a:gd name="connsiteY1" fmla="*/ 13854 h 1939637"/>
                <a:gd name="connsiteX2" fmla="*/ 9628910 w 9628910"/>
                <a:gd name="connsiteY2" fmla="*/ 1925782 h 1939637"/>
                <a:gd name="connsiteX3" fmla="*/ 5389419 w 9628910"/>
                <a:gd name="connsiteY3" fmla="*/ 1939636 h 1939637"/>
                <a:gd name="connsiteX4" fmla="*/ 5403274 w 9628910"/>
                <a:gd name="connsiteY4" fmla="*/ 1510144 h 1939637"/>
                <a:gd name="connsiteX5" fmla="*/ 1856509 w 9628910"/>
                <a:gd name="connsiteY5" fmla="*/ 1482436 h 1939637"/>
                <a:gd name="connsiteX6" fmla="*/ 1801092 w 9628910"/>
                <a:gd name="connsiteY6" fmla="*/ 1939637 h 1939637"/>
                <a:gd name="connsiteX7" fmla="*/ 0 w 9628910"/>
                <a:gd name="connsiteY7" fmla="*/ 1884218 h 1939637"/>
                <a:gd name="connsiteX8" fmla="*/ 96983 w 9628910"/>
                <a:gd name="connsiteY8" fmla="*/ 0 h 1939637"/>
                <a:gd name="connsiteX0" fmla="*/ 96983 w 9628910"/>
                <a:gd name="connsiteY0" fmla="*/ 0 h 1944054"/>
                <a:gd name="connsiteX1" fmla="*/ 9615055 w 9628910"/>
                <a:gd name="connsiteY1" fmla="*/ 13854 h 1944054"/>
                <a:gd name="connsiteX2" fmla="*/ 9628910 w 9628910"/>
                <a:gd name="connsiteY2" fmla="*/ 1925782 h 1944054"/>
                <a:gd name="connsiteX3" fmla="*/ 5349662 w 9628910"/>
                <a:gd name="connsiteY3" fmla="*/ 1944054 h 1944054"/>
                <a:gd name="connsiteX4" fmla="*/ 5403274 w 9628910"/>
                <a:gd name="connsiteY4" fmla="*/ 1510144 h 1944054"/>
                <a:gd name="connsiteX5" fmla="*/ 1856509 w 9628910"/>
                <a:gd name="connsiteY5" fmla="*/ 1482436 h 1944054"/>
                <a:gd name="connsiteX6" fmla="*/ 1801092 w 9628910"/>
                <a:gd name="connsiteY6" fmla="*/ 1939637 h 1944054"/>
                <a:gd name="connsiteX7" fmla="*/ 0 w 9628910"/>
                <a:gd name="connsiteY7" fmla="*/ 1884218 h 1944054"/>
                <a:gd name="connsiteX8" fmla="*/ 96983 w 9628910"/>
                <a:gd name="connsiteY8" fmla="*/ 0 h 1944054"/>
                <a:gd name="connsiteX0" fmla="*/ 96983 w 9628910"/>
                <a:gd name="connsiteY0" fmla="*/ 0 h 1944054"/>
                <a:gd name="connsiteX1" fmla="*/ 9615055 w 9628910"/>
                <a:gd name="connsiteY1" fmla="*/ 13854 h 1944054"/>
                <a:gd name="connsiteX2" fmla="*/ 9628910 w 9628910"/>
                <a:gd name="connsiteY2" fmla="*/ 1925782 h 1944054"/>
                <a:gd name="connsiteX3" fmla="*/ 5349662 w 9628910"/>
                <a:gd name="connsiteY3" fmla="*/ 1944054 h 1944054"/>
                <a:gd name="connsiteX4" fmla="*/ 5341431 w 9628910"/>
                <a:gd name="connsiteY4" fmla="*/ 1505726 h 1944054"/>
                <a:gd name="connsiteX5" fmla="*/ 1856509 w 9628910"/>
                <a:gd name="connsiteY5" fmla="*/ 1482436 h 1944054"/>
                <a:gd name="connsiteX6" fmla="*/ 1801092 w 9628910"/>
                <a:gd name="connsiteY6" fmla="*/ 1939637 h 1944054"/>
                <a:gd name="connsiteX7" fmla="*/ 0 w 9628910"/>
                <a:gd name="connsiteY7" fmla="*/ 1884218 h 1944054"/>
                <a:gd name="connsiteX8" fmla="*/ 96983 w 9628910"/>
                <a:gd name="connsiteY8" fmla="*/ 0 h 1944054"/>
                <a:gd name="connsiteX0" fmla="*/ 96983 w 9628910"/>
                <a:gd name="connsiteY0" fmla="*/ 0 h 1939637"/>
                <a:gd name="connsiteX1" fmla="*/ 9615055 w 9628910"/>
                <a:gd name="connsiteY1" fmla="*/ 13854 h 1939637"/>
                <a:gd name="connsiteX2" fmla="*/ 9628910 w 9628910"/>
                <a:gd name="connsiteY2" fmla="*/ 1925782 h 1939637"/>
                <a:gd name="connsiteX3" fmla="*/ 5848426 w 9628910"/>
                <a:gd name="connsiteY3" fmla="*/ 1500709 h 1939637"/>
                <a:gd name="connsiteX4" fmla="*/ 5341431 w 9628910"/>
                <a:gd name="connsiteY4" fmla="*/ 1505726 h 1939637"/>
                <a:gd name="connsiteX5" fmla="*/ 1856509 w 9628910"/>
                <a:gd name="connsiteY5" fmla="*/ 1482436 h 1939637"/>
                <a:gd name="connsiteX6" fmla="*/ 1801092 w 9628910"/>
                <a:gd name="connsiteY6" fmla="*/ 1939637 h 1939637"/>
                <a:gd name="connsiteX7" fmla="*/ 0 w 9628910"/>
                <a:gd name="connsiteY7" fmla="*/ 1884218 h 1939637"/>
                <a:gd name="connsiteX8" fmla="*/ 96983 w 9628910"/>
                <a:gd name="connsiteY8" fmla="*/ 0 h 1939637"/>
                <a:gd name="connsiteX0" fmla="*/ 96983 w 9615055"/>
                <a:gd name="connsiteY0" fmla="*/ 0 h 1939637"/>
                <a:gd name="connsiteX1" fmla="*/ 9615055 w 9615055"/>
                <a:gd name="connsiteY1" fmla="*/ 13854 h 1939637"/>
                <a:gd name="connsiteX2" fmla="*/ 9545783 w 9615055"/>
                <a:gd name="connsiteY2" fmla="*/ 1510146 h 1939637"/>
                <a:gd name="connsiteX3" fmla="*/ 5848426 w 9615055"/>
                <a:gd name="connsiteY3" fmla="*/ 1500709 h 1939637"/>
                <a:gd name="connsiteX4" fmla="*/ 5341431 w 9615055"/>
                <a:gd name="connsiteY4" fmla="*/ 1505726 h 1939637"/>
                <a:gd name="connsiteX5" fmla="*/ 1856509 w 9615055"/>
                <a:gd name="connsiteY5" fmla="*/ 1482436 h 1939637"/>
                <a:gd name="connsiteX6" fmla="*/ 1801092 w 9615055"/>
                <a:gd name="connsiteY6" fmla="*/ 1939637 h 1939637"/>
                <a:gd name="connsiteX7" fmla="*/ 0 w 9615055"/>
                <a:gd name="connsiteY7" fmla="*/ 1884218 h 1939637"/>
                <a:gd name="connsiteX8" fmla="*/ 96983 w 9615055"/>
                <a:gd name="connsiteY8" fmla="*/ 0 h 1939637"/>
                <a:gd name="connsiteX0" fmla="*/ 96983 w 9615055"/>
                <a:gd name="connsiteY0" fmla="*/ 0 h 1939637"/>
                <a:gd name="connsiteX1" fmla="*/ 9615055 w 9615055"/>
                <a:gd name="connsiteY1" fmla="*/ 13854 h 1939637"/>
                <a:gd name="connsiteX2" fmla="*/ 9545783 w 9615055"/>
                <a:gd name="connsiteY2" fmla="*/ 1510146 h 1939637"/>
                <a:gd name="connsiteX3" fmla="*/ 5848426 w 9615055"/>
                <a:gd name="connsiteY3" fmla="*/ 1500709 h 1939637"/>
                <a:gd name="connsiteX4" fmla="*/ 5826340 w 9615055"/>
                <a:gd name="connsiteY4" fmla="*/ 1006963 h 1939637"/>
                <a:gd name="connsiteX5" fmla="*/ 1856509 w 9615055"/>
                <a:gd name="connsiteY5" fmla="*/ 1482436 h 1939637"/>
                <a:gd name="connsiteX6" fmla="*/ 1801092 w 9615055"/>
                <a:gd name="connsiteY6" fmla="*/ 1939637 h 1939637"/>
                <a:gd name="connsiteX7" fmla="*/ 0 w 9615055"/>
                <a:gd name="connsiteY7" fmla="*/ 1884218 h 1939637"/>
                <a:gd name="connsiteX8" fmla="*/ 96983 w 9615055"/>
                <a:gd name="connsiteY8" fmla="*/ 0 h 1939637"/>
                <a:gd name="connsiteX0" fmla="*/ 96983 w 9615055"/>
                <a:gd name="connsiteY0" fmla="*/ 0 h 1939637"/>
                <a:gd name="connsiteX1" fmla="*/ 9615055 w 9615055"/>
                <a:gd name="connsiteY1" fmla="*/ 13854 h 1939637"/>
                <a:gd name="connsiteX2" fmla="*/ 9545783 w 9615055"/>
                <a:gd name="connsiteY2" fmla="*/ 1510146 h 1939637"/>
                <a:gd name="connsiteX3" fmla="*/ 5848426 w 9615055"/>
                <a:gd name="connsiteY3" fmla="*/ 1500709 h 1939637"/>
                <a:gd name="connsiteX4" fmla="*/ 5826340 w 9615055"/>
                <a:gd name="connsiteY4" fmla="*/ 1006963 h 1939637"/>
                <a:gd name="connsiteX5" fmla="*/ 1856509 w 9615055"/>
                <a:gd name="connsiteY5" fmla="*/ 1066799 h 1939637"/>
                <a:gd name="connsiteX6" fmla="*/ 1801092 w 9615055"/>
                <a:gd name="connsiteY6" fmla="*/ 1939637 h 1939637"/>
                <a:gd name="connsiteX7" fmla="*/ 0 w 9615055"/>
                <a:gd name="connsiteY7" fmla="*/ 1884218 h 1939637"/>
                <a:gd name="connsiteX8" fmla="*/ 96983 w 9615055"/>
                <a:gd name="connsiteY8" fmla="*/ 0 h 1939637"/>
                <a:gd name="connsiteX0" fmla="*/ 96983 w 9615055"/>
                <a:gd name="connsiteY0" fmla="*/ 0 h 1884218"/>
                <a:gd name="connsiteX1" fmla="*/ 9615055 w 9615055"/>
                <a:gd name="connsiteY1" fmla="*/ 13854 h 1884218"/>
                <a:gd name="connsiteX2" fmla="*/ 9545783 w 9615055"/>
                <a:gd name="connsiteY2" fmla="*/ 1510146 h 1884218"/>
                <a:gd name="connsiteX3" fmla="*/ 5848426 w 9615055"/>
                <a:gd name="connsiteY3" fmla="*/ 1500709 h 1884218"/>
                <a:gd name="connsiteX4" fmla="*/ 5826340 w 9615055"/>
                <a:gd name="connsiteY4" fmla="*/ 1006963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848426 w 9615055"/>
                <a:gd name="connsiteY3" fmla="*/ 1500709 h 1884218"/>
                <a:gd name="connsiteX4" fmla="*/ 5833928 w 9615055"/>
                <a:gd name="connsiteY4" fmla="*/ 1063876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833928 w 9615055"/>
                <a:gd name="connsiteY4" fmla="*/ 1063876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88397 w 9615055"/>
                <a:gd name="connsiteY4" fmla="*/ 1063876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29949 w 9615055"/>
                <a:gd name="connsiteY5" fmla="*/ 1063004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29949 w 9615055"/>
                <a:gd name="connsiteY5" fmla="*/ 1063004 h 1884218"/>
                <a:gd name="connsiteX6" fmla="*/ 1837712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29949 w 9615055"/>
                <a:gd name="connsiteY5" fmla="*/ 1063004 h 1884218"/>
                <a:gd name="connsiteX6" fmla="*/ 1826330 w 9615055"/>
                <a:gd name="connsiteY6" fmla="*/ 1818740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29949 w 9615055"/>
                <a:gd name="connsiteY5" fmla="*/ 1063004 h 1884218"/>
                <a:gd name="connsiteX6" fmla="*/ 1826330 w 9615055"/>
                <a:gd name="connsiteY6" fmla="*/ 1818740 h 1884218"/>
                <a:gd name="connsiteX7" fmla="*/ 0 w 9615055"/>
                <a:gd name="connsiteY7" fmla="*/ 1884218 h 1884218"/>
                <a:gd name="connsiteX8" fmla="*/ 96983 w 9615055"/>
                <a:gd name="connsiteY8" fmla="*/ 0 h 188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055" h="1884218">
                  <a:moveTo>
                    <a:pt x="96983" y="0"/>
                  </a:moveTo>
                  <a:lnTo>
                    <a:pt x="9615055" y="13854"/>
                  </a:lnTo>
                  <a:lnTo>
                    <a:pt x="9545783" y="1510146"/>
                  </a:lnTo>
                  <a:lnTo>
                    <a:pt x="5787719" y="1504503"/>
                  </a:lnTo>
                  <a:cubicBezTo>
                    <a:pt x="5789210" y="1356363"/>
                    <a:pt x="5790700" y="1208222"/>
                    <a:pt x="5792191" y="1060082"/>
                  </a:cubicBezTo>
                  <a:lnTo>
                    <a:pt x="1829949" y="1063004"/>
                  </a:lnTo>
                  <a:cubicBezTo>
                    <a:pt x="1832537" y="1313651"/>
                    <a:pt x="1835125" y="1571887"/>
                    <a:pt x="1826330" y="1818740"/>
                  </a:cubicBez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470E4B3-DFDA-4D4A-93DD-AEAF7A1D9F63}"/>
                </a:ext>
              </a:extLst>
            </p:cNvPr>
            <p:cNvSpPr/>
            <p:nvPr/>
          </p:nvSpPr>
          <p:spPr>
            <a:xfrm>
              <a:off x="2299855" y="4764472"/>
              <a:ext cx="8118764" cy="134389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EA85C68C-577E-304A-9FB5-077E1B7756F7}"/>
                </a:ext>
              </a:extLst>
            </p:cNvPr>
            <p:cNvSpPr/>
            <p:nvPr/>
          </p:nvSpPr>
          <p:spPr>
            <a:xfrm flipV="1">
              <a:off x="900546" y="5915892"/>
              <a:ext cx="9531927" cy="94210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17127 w 9628909"/>
                <a:gd name="connsiteY3" fmla="*/ 692728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665018 h 1122218"/>
                <a:gd name="connsiteX3" fmla="*/ 5417127 w 9628909"/>
                <a:gd name="connsiteY3" fmla="*/ 692728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080654"/>
                <a:gd name="connsiteX1" fmla="*/ 9628909 w 9628909"/>
                <a:gd name="connsiteY1" fmla="*/ 13854 h 1080654"/>
                <a:gd name="connsiteX2" fmla="*/ 9628909 w 9628909"/>
                <a:gd name="connsiteY2" fmla="*/ 665018 h 1080654"/>
                <a:gd name="connsiteX3" fmla="*/ 5417127 w 9628909"/>
                <a:gd name="connsiteY3" fmla="*/ 692728 h 1080654"/>
                <a:gd name="connsiteX4" fmla="*/ 5430982 w 9628909"/>
                <a:gd name="connsiteY4" fmla="*/ 207817 h 1080654"/>
                <a:gd name="connsiteX5" fmla="*/ 1884218 w 9628909"/>
                <a:gd name="connsiteY5" fmla="*/ 138545 h 1080654"/>
                <a:gd name="connsiteX6" fmla="*/ 1884219 w 9628909"/>
                <a:gd name="connsiteY6" fmla="*/ 665018 h 1080654"/>
                <a:gd name="connsiteX7" fmla="*/ 0 w 9628909"/>
                <a:gd name="connsiteY7" fmla="*/ 1080654 h 1080654"/>
                <a:gd name="connsiteX8" fmla="*/ 110837 w 9628909"/>
                <a:gd name="connsiteY8" fmla="*/ 0 h 1080654"/>
                <a:gd name="connsiteX0" fmla="*/ 69274 w 9587346"/>
                <a:gd name="connsiteY0" fmla="*/ 0 h 692728"/>
                <a:gd name="connsiteX1" fmla="*/ 9587346 w 9587346"/>
                <a:gd name="connsiteY1" fmla="*/ 13854 h 692728"/>
                <a:gd name="connsiteX2" fmla="*/ 9587346 w 9587346"/>
                <a:gd name="connsiteY2" fmla="*/ 665018 h 692728"/>
                <a:gd name="connsiteX3" fmla="*/ 5375564 w 9587346"/>
                <a:gd name="connsiteY3" fmla="*/ 692728 h 692728"/>
                <a:gd name="connsiteX4" fmla="*/ 5389419 w 9587346"/>
                <a:gd name="connsiteY4" fmla="*/ 207817 h 692728"/>
                <a:gd name="connsiteX5" fmla="*/ 1842655 w 9587346"/>
                <a:gd name="connsiteY5" fmla="*/ 138545 h 692728"/>
                <a:gd name="connsiteX6" fmla="*/ 1842656 w 9587346"/>
                <a:gd name="connsiteY6" fmla="*/ 665018 h 692728"/>
                <a:gd name="connsiteX7" fmla="*/ 0 w 9587346"/>
                <a:gd name="connsiteY7" fmla="*/ 526472 h 692728"/>
                <a:gd name="connsiteX8" fmla="*/ 69274 w 9587346"/>
                <a:gd name="connsiteY8" fmla="*/ 0 h 69272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87237 w 9531927"/>
                <a:gd name="connsiteY6" fmla="*/ 665018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59528 w 9531927"/>
                <a:gd name="connsiteY6" fmla="*/ 748145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334000 w 9531927"/>
                <a:gd name="connsiteY4" fmla="*/ 207817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298661 w 9531927"/>
                <a:gd name="connsiteY4" fmla="*/ 198982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728152 w 9531927"/>
                <a:gd name="connsiteY4" fmla="*/ 185128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760279 w 9531927"/>
                <a:gd name="connsiteY3" fmla="*/ 625263 h 942108"/>
                <a:gd name="connsiteX4" fmla="*/ 5728152 w 9531927"/>
                <a:gd name="connsiteY4" fmla="*/ 185128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1927" h="942108">
                  <a:moveTo>
                    <a:pt x="13855" y="0"/>
                  </a:moveTo>
                  <a:lnTo>
                    <a:pt x="9531927" y="13854"/>
                  </a:lnTo>
                  <a:lnTo>
                    <a:pt x="9531927" y="665018"/>
                  </a:lnTo>
                  <a:lnTo>
                    <a:pt x="5760279" y="625263"/>
                  </a:lnTo>
                  <a:lnTo>
                    <a:pt x="5728152" y="185128"/>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A11ECD7F-5BE0-CD47-B7BE-F200416FECED}"/>
              </a:ext>
            </a:extLst>
          </p:cNvPr>
          <p:cNvGrpSpPr/>
          <p:nvPr/>
        </p:nvGrpSpPr>
        <p:grpSpPr>
          <a:xfrm>
            <a:off x="2701635" y="4388439"/>
            <a:ext cx="3934692" cy="2261743"/>
            <a:chOff x="2701635" y="3903517"/>
            <a:chExt cx="3934692" cy="2261743"/>
          </a:xfrm>
        </p:grpSpPr>
        <p:sp>
          <p:nvSpPr>
            <p:cNvPr id="3" name="Rectangle 2">
              <a:extLst>
                <a:ext uri="{FF2B5EF4-FFF2-40B4-BE49-F238E27FC236}">
                  <a16:creationId xmlns:a16="http://schemas.microsoft.com/office/drawing/2014/main" id="{0F0BC283-76C4-1340-944F-7C4D353D8FFC}"/>
                </a:ext>
              </a:extLst>
            </p:cNvPr>
            <p:cNvSpPr/>
            <p:nvPr/>
          </p:nvSpPr>
          <p:spPr>
            <a:xfrm>
              <a:off x="2701635" y="5791200"/>
              <a:ext cx="3934691" cy="3740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DA5FFD1-43DB-9B46-9554-CAB7DAD58DCA}"/>
                </a:ext>
              </a:extLst>
            </p:cNvPr>
            <p:cNvSpPr/>
            <p:nvPr/>
          </p:nvSpPr>
          <p:spPr>
            <a:xfrm>
              <a:off x="2715489" y="3903517"/>
              <a:ext cx="3920838" cy="3498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Up-Down Arrow 4">
              <a:extLst>
                <a:ext uri="{FF2B5EF4-FFF2-40B4-BE49-F238E27FC236}">
                  <a16:creationId xmlns:a16="http://schemas.microsoft.com/office/drawing/2014/main" id="{22823C07-49B0-9845-9B7A-6F370B443BE1}"/>
                </a:ext>
              </a:extLst>
            </p:cNvPr>
            <p:cNvSpPr/>
            <p:nvPr/>
          </p:nvSpPr>
          <p:spPr>
            <a:xfrm>
              <a:off x="4419600" y="4294897"/>
              <a:ext cx="346364" cy="1482448"/>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205B53A-AC28-8740-95E3-3E5959F5B0CD}"/>
                </a:ext>
              </a:extLst>
            </p:cNvPr>
            <p:cNvSpPr txBox="1"/>
            <p:nvPr/>
          </p:nvSpPr>
          <p:spPr>
            <a:xfrm>
              <a:off x="4045528" y="4807539"/>
              <a:ext cx="106606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match!</a:t>
              </a:r>
            </a:p>
          </p:txBody>
        </p:sp>
      </p:grpSp>
    </p:spTree>
    <p:extLst>
      <p:ext uri="{BB962C8B-B14F-4D97-AF65-F5344CB8AC3E}">
        <p14:creationId xmlns:p14="http://schemas.microsoft.com/office/powerpoint/2010/main" val="36153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Datagram format</a:t>
            </a:r>
          </a:p>
        </p:txBody>
      </p:sp>
      <p:grpSp>
        <p:nvGrpSpPr>
          <p:cNvPr id="120" name="Group 55">
            <a:extLst>
              <a:ext uri="{FF2B5EF4-FFF2-40B4-BE49-F238E27FC236}">
                <a16:creationId xmlns:a16="http://schemas.microsoft.com/office/drawing/2014/main" id="{096C3C5A-67A4-3541-9E14-6812D63272DC}"/>
              </a:ext>
            </a:extLst>
          </p:cNvPr>
          <p:cNvGrpSpPr>
            <a:grpSpLocks/>
          </p:cNvGrpSpPr>
          <p:nvPr/>
        </p:nvGrpSpPr>
        <p:grpSpPr bwMode="auto">
          <a:xfrm>
            <a:off x="4441383" y="1263416"/>
            <a:ext cx="4040188" cy="5326062"/>
            <a:chOff x="1929" y="607"/>
            <a:chExt cx="2545" cy="3355"/>
          </a:xfrm>
        </p:grpSpPr>
        <p:sp>
          <p:nvSpPr>
            <p:cNvPr id="122" name="Rectangle 5">
              <a:extLst>
                <a:ext uri="{FF2B5EF4-FFF2-40B4-BE49-F238E27FC236}">
                  <a16:creationId xmlns:a16="http://schemas.microsoft.com/office/drawing/2014/main" id="{7B516688-96C2-8349-A69E-D6A9EC6BBF14}"/>
                </a:ext>
              </a:extLst>
            </p:cNvPr>
            <p:cNvSpPr>
              <a:spLocks noChangeArrowheads="1"/>
            </p:cNvSpPr>
            <p:nvPr/>
          </p:nvSpPr>
          <p:spPr bwMode="auto">
            <a:xfrm>
              <a:off x="1980" y="935"/>
              <a:ext cx="2489" cy="3027"/>
            </a:xfrm>
            <a:prstGeom prst="rect">
              <a:avLst/>
            </a:prstGeom>
            <a:solidFill>
              <a:srgbClr val="FFFFFF"/>
            </a:solidFill>
            <a:ln w="19050">
              <a:solidFill>
                <a:srgbClr val="000000"/>
              </a:solidFill>
              <a:miter lim="800000"/>
              <a:headEnd/>
              <a:tailEnd/>
            </a:ln>
            <a:effectLst>
              <a:outerShdw blurRad="1397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3" name="Text Box 6">
              <a:extLst>
                <a:ext uri="{FF2B5EF4-FFF2-40B4-BE49-F238E27FC236}">
                  <a16:creationId xmlns:a16="http://schemas.microsoft.com/office/drawing/2014/main" id="{DF4EC220-193E-8947-9E07-CECD76B72F65}"/>
                </a:ext>
              </a:extLst>
            </p:cNvPr>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4" name="Text Box 7">
              <a:extLst>
                <a:ext uri="{FF2B5EF4-FFF2-40B4-BE49-F238E27FC236}">
                  <a16:creationId xmlns:a16="http://schemas.microsoft.com/office/drawing/2014/main" id="{3EE9E625-9218-0244-9694-F71E2BAA4608}"/>
                </a:ext>
              </a:extLst>
            </p:cNvPr>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length</a:t>
              </a:r>
            </a:p>
          </p:txBody>
        </p:sp>
        <p:sp>
          <p:nvSpPr>
            <p:cNvPr id="125" name="Line 8">
              <a:extLst>
                <a:ext uri="{FF2B5EF4-FFF2-40B4-BE49-F238E27FC236}">
                  <a16:creationId xmlns:a16="http://schemas.microsoft.com/office/drawing/2014/main" id="{F817320A-8485-D045-8632-7F84A094CE8F}"/>
                </a:ext>
              </a:extLst>
            </p:cNvPr>
            <p:cNvSpPr>
              <a:spLocks noChangeShapeType="1"/>
            </p:cNvSpPr>
            <p:nvPr/>
          </p:nvSpPr>
          <p:spPr bwMode="auto">
            <a:xfrm>
              <a:off x="1988" y="1261"/>
              <a:ext cx="2486"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6" name="Line 9">
              <a:extLst>
                <a:ext uri="{FF2B5EF4-FFF2-40B4-BE49-F238E27FC236}">
                  <a16:creationId xmlns:a16="http://schemas.microsoft.com/office/drawing/2014/main" id="{4A7FCA27-B9B4-7C40-B61E-66830D6E541D}"/>
                </a:ext>
              </a:extLst>
            </p:cNvPr>
            <p:cNvSpPr>
              <a:spLocks noChangeShapeType="1"/>
            </p:cNvSpPr>
            <p:nvPr/>
          </p:nvSpPr>
          <p:spPr bwMode="auto">
            <a:xfrm flipH="1" flipV="1">
              <a:off x="3210" y="941"/>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7" name="Text Box 10">
              <a:extLst>
                <a:ext uri="{FF2B5EF4-FFF2-40B4-BE49-F238E27FC236}">
                  <a16:creationId xmlns:a16="http://schemas.microsoft.com/office/drawing/2014/main" id="{4C789F02-EAB2-A242-BBE2-FBDC34528E5A}"/>
                </a:ext>
              </a:extLst>
            </p:cNvPr>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32 bits</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8" name="Line 11">
              <a:extLst>
                <a:ext uri="{FF2B5EF4-FFF2-40B4-BE49-F238E27FC236}">
                  <a16:creationId xmlns:a16="http://schemas.microsoft.com/office/drawing/2014/main" id="{95360C57-2C57-0544-9320-4650E66A99D5}"/>
                </a:ext>
              </a:extLst>
            </p:cNvPr>
            <p:cNvSpPr>
              <a:spLocks noChangeShapeType="1"/>
            </p:cNvSpPr>
            <p:nvPr/>
          </p:nvSpPr>
          <p:spPr bwMode="auto">
            <a:xfrm>
              <a:off x="3552" y="762"/>
              <a:ext cx="899" cy="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9" name="Line 12">
              <a:extLst>
                <a:ext uri="{FF2B5EF4-FFF2-40B4-BE49-F238E27FC236}">
                  <a16:creationId xmlns:a16="http://schemas.microsoft.com/office/drawing/2014/main" id="{5C078034-561A-DD4E-8E06-3CE9768E71F5}"/>
                </a:ext>
              </a:extLst>
            </p:cNvPr>
            <p:cNvSpPr>
              <a:spLocks noChangeShapeType="1"/>
            </p:cNvSpPr>
            <p:nvPr/>
          </p:nvSpPr>
          <p:spPr bwMode="auto">
            <a:xfrm rot="10800000">
              <a:off x="1972" y="769"/>
              <a:ext cx="84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0" name="Text Box 13">
              <a:extLst>
                <a:ext uri="{FF2B5EF4-FFF2-40B4-BE49-F238E27FC236}">
                  <a16:creationId xmlns:a16="http://schemas.microsoft.com/office/drawing/2014/main" id="{EAAA5B1E-960B-444D-BC67-196606CFF4BD}"/>
                </a:ext>
              </a:extLst>
            </p:cNvPr>
            <p:cNvSpPr txBox="1">
              <a:spLocks noChangeArrowheads="1"/>
            </p:cNvSpPr>
            <p:nvPr/>
          </p:nvSpPr>
          <p:spPr bwMode="auto">
            <a:xfrm>
              <a:off x="2578" y="2943"/>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payload 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(variable length,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typically a TCP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 UDP segment)</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1" name="Text Box 14">
              <a:extLst>
                <a:ext uri="{FF2B5EF4-FFF2-40B4-BE49-F238E27FC236}">
                  <a16:creationId xmlns:a16="http://schemas.microsoft.com/office/drawing/2014/main" id="{B7C5120C-457F-DD46-9E43-405DD41CBE92}"/>
                </a:ext>
              </a:extLst>
            </p:cNvPr>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16-bit identifier</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2" name="Line 15">
              <a:extLst>
                <a:ext uri="{FF2B5EF4-FFF2-40B4-BE49-F238E27FC236}">
                  <a16:creationId xmlns:a16="http://schemas.microsoft.com/office/drawing/2014/main" id="{6E8EDA64-4D72-E644-A7A2-C624035759F6}"/>
                </a:ext>
              </a:extLst>
            </p:cNvPr>
            <p:cNvSpPr>
              <a:spLocks noChangeShapeType="1"/>
            </p:cNvSpPr>
            <p:nvPr/>
          </p:nvSpPr>
          <p:spPr bwMode="auto">
            <a:xfrm flipV="1">
              <a:off x="1984" y="2205"/>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3" name="Line 16">
              <a:extLst>
                <a:ext uri="{FF2B5EF4-FFF2-40B4-BE49-F238E27FC236}">
                  <a16:creationId xmlns:a16="http://schemas.microsoft.com/office/drawing/2014/main" id="{27C58B80-F7F3-2B47-A794-308A73EF2619}"/>
                </a:ext>
              </a:extLst>
            </p:cNvPr>
            <p:cNvSpPr>
              <a:spLocks noChangeShapeType="1"/>
            </p:cNvSpPr>
            <p:nvPr/>
          </p:nvSpPr>
          <p:spPr bwMode="auto">
            <a:xfrm flipV="1">
              <a:off x="1984" y="2505"/>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4" name="Text Box 17">
              <a:extLst>
                <a:ext uri="{FF2B5EF4-FFF2-40B4-BE49-F238E27FC236}">
                  <a16:creationId xmlns:a16="http://schemas.microsoft.com/office/drawing/2014/main" id="{C16AB973-194F-5A45-BFDC-8BC3E836AD72}"/>
                </a:ext>
              </a:extLst>
            </p:cNvPr>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header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checksum</a:t>
              </a:r>
            </a:p>
          </p:txBody>
        </p:sp>
        <p:sp>
          <p:nvSpPr>
            <p:cNvPr id="135" name="Text Box 18">
              <a:extLst>
                <a:ext uri="{FF2B5EF4-FFF2-40B4-BE49-F238E27FC236}">
                  <a16:creationId xmlns:a16="http://schemas.microsoft.com/office/drawing/2014/main" id="{73F144F0-D722-DD4E-913A-9D1C13A3A3DC}"/>
                </a:ext>
              </a:extLst>
            </p:cNvPr>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time to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live</a:t>
              </a:r>
            </a:p>
          </p:txBody>
        </p:sp>
        <p:sp>
          <p:nvSpPr>
            <p:cNvPr id="136" name="Text Box 19">
              <a:extLst>
                <a:ext uri="{FF2B5EF4-FFF2-40B4-BE49-F238E27FC236}">
                  <a16:creationId xmlns:a16="http://schemas.microsoft.com/office/drawing/2014/main" id="{24E2CAED-6A31-D148-BAF3-804A52CDFBE4}"/>
                </a:ext>
              </a:extLst>
            </p:cNvPr>
            <p:cNvSpPr txBox="1">
              <a:spLocks noChangeArrowheads="1"/>
            </p:cNvSpPr>
            <p:nvPr/>
          </p:nvSpPr>
          <p:spPr bwMode="auto">
            <a:xfrm>
              <a:off x="2539" y="1959"/>
              <a:ext cx="13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source IP address</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7" name="Text Box 31">
              <a:extLst>
                <a:ext uri="{FF2B5EF4-FFF2-40B4-BE49-F238E27FC236}">
                  <a16:creationId xmlns:a16="http://schemas.microsoft.com/office/drawing/2014/main" id="{BEE296DD-3F61-ED40-BC79-F3A9021ABAD7}"/>
                </a:ext>
              </a:extLst>
            </p:cNvPr>
            <p:cNvSpPr txBox="1">
              <a:spLocks noChangeArrowheads="1"/>
            </p:cNvSpPr>
            <p:nvPr/>
          </p:nvSpPr>
          <p:spPr bwMode="auto">
            <a:xfrm>
              <a:off x="2222" y="907"/>
              <a:ext cx="4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head.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len</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8" name="Text Box 32">
              <a:extLst>
                <a:ext uri="{FF2B5EF4-FFF2-40B4-BE49-F238E27FC236}">
                  <a16:creationId xmlns:a16="http://schemas.microsoft.com/office/drawing/2014/main" id="{F97B56F5-767E-B842-B667-C862E3D38318}"/>
                </a:ext>
              </a:extLst>
            </p:cNvPr>
            <p:cNvSpPr txBox="1">
              <a:spLocks noChangeArrowheads="1"/>
            </p:cNvSpPr>
            <p:nvPr/>
          </p:nvSpPr>
          <p:spPr bwMode="auto">
            <a:xfrm>
              <a:off x="2646"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type of</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service</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9" name="Line 33">
              <a:extLst>
                <a:ext uri="{FF2B5EF4-FFF2-40B4-BE49-F238E27FC236}">
                  <a16:creationId xmlns:a16="http://schemas.microsoft.com/office/drawing/2014/main" id="{BDD076AF-08C4-4F47-9082-FD95A3AE8871}"/>
                </a:ext>
              </a:extLst>
            </p:cNvPr>
            <p:cNvSpPr>
              <a:spLocks noChangeShapeType="1"/>
            </p:cNvSpPr>
            <p:nvPr/>
          </p:nvSpPr>
          <p:spPr bwMode="auto">
            <a:xfrm flipH="1" flipV="1">
              <a:off x="2646" y="938"/>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0" name="Line 34">
              <a:extLst>
                <a:ext uri="{FF2B5EF4-FFF2-40B4-BE49-F238E27FC236}">
                  <a16:creationId xmlns:a16="http://schemas.microsoft.com/office/drawing/2014/main" id="{ED69820A-98A8-C448-9306-B016D7131F89}"/>
                </a:ext>
              </a:extLst>
            </p:cNvPr>
            <p:cNvSpPr>
              <a:spLocks noChangeShapeType="1"/>
            </p:cNvSpPr>
            <p:nvPr/>
          </p:nvSpPr>
          <p:spPr bwMode="auto">
            <a:xfrm flipH="1" flipV="1">
              <a:off x="2259" y="944"/>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1" name="Line 37">
              <a:extLst>
                <a:ext uri="{FF2B5EF4-FFF2-40B4-BE49-F238E27FC236}">
                  <a16:creationId xmlns:a16="http://schemas.microsoft.com/office/drawing/2014/main" id="{4C39789B-1352-C348-9751-652C9E9F847E}"/>
                </a:ext>
              </a:extLst>
            </p:cNvPr>
            <p:cNvSpPr>
              <a:spLocks noChangeShapeType="1"/>
            </p:cNvSpPr>
            <p:nvPr/>
          </p:nvSpPr>
          <p:spPr bwMode="auto">
            <a:xfrm flipH="1" flipV="1">
              <a:off x="3210" y="1265"/>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2" name="Text Box 38">
              <a:extLst>
                <a:ext uri="{FF2B5EF4-FFF2-40B4-BE49-F238E27FC236}">
                  <a16:creationId xmlns:a16="http://schemas.microsoft.com/office/drawing/2014/main" id="{D17766F8-1604-7844-AF12-5526BB719D91}"/>
                </a:ext>
              </a:extLst>
            </p:cNvPr>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flgs</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3" name="Line 39">
              <a:extLst>
                <a:ext uri="{FF2B5EF4-FFF2-40B4-BE49-F238E27FC236}">
                  <a16:creationId xmlns:a16="http://schemas.microsoft.com/office/drawing/2014/main" id="{347B244D-DD5B-7D4F-94F4-91C0A285AFF9}"/>
                </a:ext>
              </a:extLst>
            </p:cNvPr>
            <p:cNvSpPr>
              <a:spLocks noChangeShapeType="1"/>
            </p:cNvSpPr>
            <p:nvPr/>
          </p:nvSpPr>
          <p:spPr bwMode="auto">
            <a:xfrm flipH="1" flipV="1">
              <a:off x="3504" y="1259"/>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4" name="Text Box 40">
              <a:extLst>
                <a:ext uri="{FF2B5EF4-FFF2-40B4-BE49-F238E27FC236}">
                  <a16:creationId xmlns:a16="http://schemas.microsoft.com/office/drawing/2014/main" id="{7247D566-AB42-3841-994B-E294C06DAB62}"/>
                </a:ext>
              </a:extLst>
            </p:cNvPr>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fragment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offset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5" name="Line 43">
              <a:extLst>
                <a:ext uri="{FF2B5EF4-FFF2-40B4-BE49-F238E27FC236}">
                  <a16:creationId xmlns:a16="http://schemas.microsoft.com/office/drawing/2014/main" id="{3AA0ABEC-0F0D-104F-A9E5-4BBC9A6A4208}"/>
                </a:ext>
              </a:extLst>
            </p:cNvPr>
            <p:cNvSpPr>
              <a:spLocks noChangeShapeType="1"/>
            </p:cNvSpPr>
            <p:nvPr/>
          </p:nvSpPr>
          <p:spPr bwMode="auto">
            <a:xfrm flipV="1">
              <a:off x="1984" y="1581"/>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6" name="Line 44">
              <a:extLst>
                <a:ext uri="{FF2B5EF4-FFF2-40B4-BE49-F238E27FC236}">
                  <a16:creationId xmlns:a16="http://schemas.microsoft.com/office/drawing/2014/main" id="{3BCAABB0-D26C-C443-A64A-9B2F129C9CCE}"/>
                </a:ext>
              </a:extLst>
            </p:cNvPr>
            <p:cNvSpPr>
              <a:spLocks noChangeShapeType="1"/>
            </p:cNvSpPr>
            <p:nvPr/>
          </p:nvSpPr>
          <p:spPr bwMode="auto">
            <a:xfrm flipH="1" flipV="1">
              <a:off x="3210" y="1583"/>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7" name="Line 45">
              <a:extLst>
                <a:ext uri="{FF2B5EF4-FFF2-40B4-BE49-F238E27FC236}">
                  <a16:creationId xmlns:a16="http://schemas.microsoft.com/office/drawing/2014/main" id="{E866F42A-10BE-C449-97E1-04B252E8309D}"/>
                </a:ext>
              </a:extLst>
            </p:cNvPr>
            <p:cNvSpPr>
              <a:spLocks noChangeShapeType="1"/>
            </p:cNvSpPr>
            <p:nvPr/>
          </p:nvSpPr>
          <p:spPr bwMode="auto">
            <a:xfrm flipV="1">
              <a:off x="1972" y="1905"/>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8" name="Text Box 46">
              <a:extLst>
                <a:ext uri="{FF2B5EF4-FFF2-40B4-BE49-F238E27FC236}">
                  <a16:creationId xmlns:a16="http://schemas.microsoft.com/office/drawing/2014/main" id="{E683D402-CA7F-9F47-849F-2224DC3DE9FB}"/>
                </a:ext>
              </a:extLst>
            </p:cNvPr>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upper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layer</a:t>
              </a:r>
            </a:p>
          </p:txBody>
        </p:sp>
        <p:sp>
          <p:nvSpPr>
            <p:cNvPr id="149" name="Line 47">
              <a:extLst>
                <a:ext uri="{FF2B5EF4-FFF2-40B4-BE49-F238E27FC236}">
                  <a16:creationId xmlns:a16="http://schemas.microsoft.com/office/drawing/2014/main" id="{0E531E3C-4F5A-D941-83E8-AE1464B5A344}"/>
                </a:ext>
              </a:extLst>
            </p:cNvPr>
            <p:cNvSpPr>
              <a:spLocks noChangeShapeType="1"/>
            </p:cNvSpPr>
            <p:nvPr/>
          </p:nvSpPr>
          <p:spPr bwMode="auto">
            <a:xfrm flipH="1" flipV="1">
              <a:off x="2610" y="1589"/>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0" name="Text Box 49">
              <a:extLst>
                <a:ext uri="{FF2B5EF4-FFF2-40B4-BE49-F238E27FC236}">
                  <a16:creationId xmlns:a16="http://schemas.microsoft.com/office/drawing/2014/main" id="{0D207251-C799-F041-9618-AD88DBAA8CF0}"/>
                </a:ext>
              </a:extLst>
            </p:cNvPr>
            <p:cNvSpPr txBox="1">
              <a:spLocks noChangeArrowheads="1"/>
            </p:cNvSpPr>
            <p:nvPr/>
          </p:nvSpPr>
          <p:spPr bwMode="auto">
            <a:xfrm>
              <a:off x="2450" y="2235"/>
              <a:ext cx="15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destination IP address</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1" name="Line 50">
              <a:extLst>
                <a:ext uri="{FF2B5EF4-FFF2-40B4-BE49-F238E27FC236}">
                  <a16:creationId xmlns:a16="http://schemas.microsoft.com/office/drawing/2014/main" id="{3D7847B5-06DC-744F-AFA4-710C1C3AACDA}"/>
                </a:ext>
              </a:extLst>
            </p:cNvPr>
            <p:cNvSpPr>
              <a:spLocks noChangeShapeType="1"/>
            </p:cNvSpPr>
            <p:nvPr/>
          </p:nvSpPr>
          <p:spPr bwMode="auto">
            <a:xfrm flipV="1">
              <a:off x="1984" y="2787"/>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2" name="Text Box 51">
              <a:extLst>
                <a:ext uri="{FF2B5EF4-FFF2-40B4-BE49-F238E27FC236}">
                  <a16:creationId xmlns:a16="http://schemas.microsoft.com/office/drawing/2014/main" id="{DDCF4509-5098-514D-8D40-9FA4EA41780D}"/>
                </a:ext>
              </a:extLst>
            </p:cNvPr>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options (if any)</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3" name="Group 56">
            <a:extLst>
              <a:ext uri="{FF2B5EF4-FFF2-40B4-BE49-F238E27FC236}">
                <a16:creationId xmlns:a16="http://schemas.microsoft.com/office/drawing/2014/main" id="{F46ED7D0-3A4C-C74F-A2AF-2F28546928AE}"/>
              </a:ext>
            </a:extLst>
          </p:cNvPr>
          <p:cNvGrpSpPr>
            <a:grpSpLocks/>
          </p:cNvGrpSpPr>
          <p:nvPr/>
        </p:nvGrpSpPr>
        <p:grpSpPr bwMode="auto">
          <a:xfrm>
            <a:off x="1064770" y="1650761"/>
            <a:ext cx="3598863" cy="369886"/>
            <a:chOff x="-198" y="851"/>
            <a:chExt cx="2267" cy="233"/>
          </a:xfrm>
        </p:grpSpPr>
        <p:sp>
          <p:nvSpPr>
            <p:cNvPr id="154" name="Text Box 20">
              <a:extLst>
                <a:ext uri="{FF2B5EF4-FFF2-40B4-BE49-F238E27FC236}">
                  <a16:creationId xmlns:a16="http://schemas.microsoft.com/office/drawing/2014/main" id="{DD501FF6-E28D-E740-B77A-CD4A3210C2D5}"/>
                </a:ext>
              </a:extLst>
            </p:cNvPr>
            <p:cNvSpPr txBox="1">
              <a:spLocks noChangeArrowheads="1"/>
            </p:cNvSpPr>
            <p:nvPr/>
          </p:nvSpPr>
          <p:spPr bwMode="auto">
            <a:xfrm>
              <a:off x="-198" y="851"/>
              <a:ext cx="19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IP protocol version number</a:t>
              </a:r>
              <a:endPar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5" name="Line 23">
              <a:extLst>
                <a:ext uri="{FF2B5EF4-FFF2-40B4-BE49-F238E27FC236}">
                  <a16:creationId xmlns:a16="http://schemas.microsoft.com/office/drawing/2014/main" id="{F85B0816-D21B-CB47-8C66-E05D0680EC83}"/>
                </a:ext>
              </a:extLst>
            </p:cNvPr>
            <p:cNvSpPr>
              <a:spLocks noChangeShapeType="1"/>
            </p:cNvSpPr>
            <p:nvPr/>
          </p:nvSpPr>
          <p:spPr bwMode="auto">
            <a:xfrm flipV="1">
              <a:off x="1740" y="996"/>
              <a:ext cx="329"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6" name="Group 57">
            <a:extLst>
              <a:ext uri="{FF2B5EF4-FFF2-40B4-BE49-F238E27FC236}">
                <a16:creationId xmlns:a16="http://schemas.microsoft.com/office/drawing/2014/main" id="{09D76537-7447-BC4F-803B-D699F93DFDEB}"/>
              </a:ext>
            </a:extLst>
          </p:cNvPr>
          <p:cNvGrpSpPr>
            <a:grpSpLocks/>
          </p:cNvGrpSpPr>
          <p:nvPr/>
        </p:nvGrpSpPr>
        <p:grpSpPr bwMode="auto">
          <a:xfrm>
            <a:off x="1228282" y="2004782"/>
            <a:ext cx="3817939" cy="369888"/>
            <a:chOff x="-95" y="1074"/>
            <a:chExt cx="2405" cy="233"/>
          </a:xfrm>
        </p:grpSpPr>
        <p:sp>
          <p:nvSpPr>
            <p:cNvPr id="157" name="Text Box 21">
              <a:extLst>
                <a:ext uri="{FF2B5EF4-FFF2-40B4-BE49-F238E27FC236}">
                  <a16:creationId xmlns:a16="http://schemas.microsoft.com/office/drawing/2014/main" id="{6BB3B2E4-B494-8F48-ADC1-00DA5E9C53C6}"/>
                </a:ext>
              </a:extLst>
            </p:cNvPr>
            <p:cNvSpPr txBox="1">
              <a:spLocks noChangeArrowheads="1"/>
            </p:cNvSpPr>
            <p:nvPr/>
          </p:nvSpPr>
          <p:spPr bwMode="auto">
            <a:xfrm>
              <a:off x="-95" y="1074"/>
              <a:ext cx="18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header length(bytes)</a:t>
              </a:r>
              <a:endPar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8" name="Line 24">
              <a:extLst>
                <a:ext uri="{FF2B5EF4-FFF2-40B4-BE49-F238E27FC236}">
                  <a16:creationId xmlns:a16="http://schemas.microsoft.com/office/drawing/2014/main" id="{706E58AF-5939-4644-8ECF-E13603BC22AD}"/>
                </a:ext>
              </a:extLst>
            </p:cNvPr>
            <p:cNvSpPr>
              <a:spLocks noChangeShapeType="1"/>
            </p:cNvSpPr>
            <p:nvPr/>
          </p:nvSpPr>
          <p:spPr bwMode="auto">
            <a:xfrm flipV="1">
              <a:off x="1748" y="1184"/>
              <a:ext cx="562"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9" name="Group 60">
            <a:extLst>
              <a:ext uri="{FF2B5EF4-FFF2-40B4-BE49-F238E27FC236}">
                <a16:creationId xmlns:a16="http://schemas.microsoft.com/office/drawing/2014/main" id="{4258D741-EF03-AB43-8674-1FF314406AE4}"/>
              </a:ext>
            </a:extLst>
          </p:cNvPr>
          <p:cNvGrpSpPr>
            <a:grpSpLocks/>
          </p:cNvGrpSpPr>
          <p:nvPr/>
        </p:nvGrpSpPr>
        <p:grpSpPr bwMode="auto">
          <a:xfrm>
            <a:off x="151955" y="3111541"/>
            <a:ext cx="5535615" cy="1247776"/>
            <a:chOff x="-773" y="1434"/>
            <a:chExt cx="3487" cy="786"/>
          </a:xfrm>
        </p:grpSpPr>
        <p:sp>
          <p:nvSpPr>
            <p:cNvPr id="160" name="Text Box 27">
              <a:extLst>
                <a:ext uri="{FF2B5EF4-FFF2-40B4-BE49-F238E27FC236}">
                  <a16:creationId xmlns:a16="http://schemas.microsoft.com/office/drawing/2014/main" id="{2ABE1009-3567-E94C-9ECA-3B9CCF763210}"/>
                </a:ext>
              </a:extLst>
            </p:cNvPr>
            <p:cNvSpPr txBox="1">
              <a:spLocks noChangeArrowheads="1"/>
            </p:cNvSpPr>
            <p:nvPr/>
          </p:nvSpPr>
          <p:spPr bwMode="auto">
            <a:xfrm>
              <a:off x="-773" y="1987"/>
              <a:ext cx="256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upper layer protocol </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(e.g., TCP or UDP)</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1" name="Line 28">
              <a:extLst>
                <a:ext uri="{FF2B5EF4-FFF2-40B4-BE49-F238E27FC236}">
                  <a16:creationId xmlns:a16="http://schemas.microsoft.com/office/drawing/2014/main" id="{5458F48E-33B1-F14C-AC20-E862C9526956}"/>
                </a:ext>
              </a:extLst>
            </p:cNvPr>
            <p:cNvSpPr>
              <a:spLocks noChangeShapeType="1"/>
            </p:cNvSpPr>
            <p:nvPr/>
          </p:nvSpPr>
          <p:spPr bwMode="auto">
            <a:xfrm flipV="1">
              <a:off x="1766" y="1434"/>
              <a:ext cx="948" cy="672"/>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2" name="Group 61">
            <a:extLst>
              <a:ext uri="{FF2B5EF4-FFF2-40B4-BE49-F238E27FC236}">
                <a16:creationId xmlns:a16="http://schemas.microsoft.com/office/drawing/2014/main" id="{CACE9B0D-62D6-B34E-89A0-4E0AFCF2C3B2}"/>
              </a:ext>
            </a:extLst>
          </p:cNvPr>
          <p:cNvGrpSpPr>
            <a:grpSpLocks/>
          </p:cNvGrpSpPr>
          <p:nvPr/>
        </p:nvGrpSpPr>
        <p:grpSpPr bwMode="auto">
          <a:xfrm>
            <a:off x="8102158" y="1652352"/>
            <a:ext cx="2322512" cy="641350"/>
            <a:chOff x="4235" y="852"/>
            <a:chExt cx="1463" cy="404"/>
          </a:xfrm>
        </p:grpSpPr>
        <p:sp>
          <p:nvSpPr>
            <p:cNvPr id="163" name="Text Box 26">
              <a:extLst>
                <a:ext uri="{FF2B5EF4-FFF2-40B4-BE49-F238E27FC236}">
                  <a16:creationId xmlns:a16="http://schemas.microsoft.com/office/drawing/2014/main" id="{30E427B3-A5A5-4D4F-B92F-565A16BD627D}"/>
                </a:ext>
              </a:extLst>
            </p:cNvPr>
            <p:cNvSpPr txBox="1">
              <a:spLocks noChangeArrowheads="1"/>
            </p:cNvSpPr>
            <p:nvPr/>
          </p:nvSpPr>
          <p:spPr bwMode="auto">
            <a:xfrm>
              <a:off x="4662" y="852"/>
              <a:ext cx="10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total datagram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length (bytes)</a:t>
              </a:r>
            </a:p>
          </p:txBody>
        </p:sp>
        <p:sp>
          <p:nvSpPr>
            <p:cNvPr id="164" name="Line 30">
              <a:extLst>
                <a:ext uri="{FF2B5EF4-FFF2-40B4-BE49-F238E27FC236}">
                  <a16:creationId xmlns:a16="http://schemas.microsoft.com/office/drawing/2014/main" id="{3AF47488-1011-A848-99D2-FC6016C55C06}"/>
                </a:ext>
              </a:extLst>
            </p:cNvPr>
            <p:cNvSpPr>
              <a:spLocks noChangeShapeType="1"/>
            </p:cNvSpPr>
            <p:nvPr/>
          </p:nvSpPr>
          <p:spPr bwMode="auto">
            <a:xfrm flipH="1">
              <a:off x="4235" y="1149"/>
              <a:ext cx="429"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5" name="Group 58">
            <a:extLst>
              <a:ext uri="{FF2B5EF4-FFF2-40B4-BE49-F238E27FC236}">
                <a16:creationId xmlns:a16="http://schemas.microsoft.com/office/drawing/2014/main" id="{48A836F1-05EC-DE4D-B1B8-1C5131E8EA97}"/>
              </a:ext>
            </a:extLst>
          </p:cNvPr>
          <p:cNvGrpSpPr>
            <a:grpSpLocks/>
          </p:cNvGrpSpPr>
          <p:nvPr/>
        </p:nvGrpSpPr>
        <p:grpSpPr bwMode="auto">
          <a:xfrm>
            <a:off x="2323661" y="2060348"/>
            <a:ext cx="3378202" cy="960441"/>
            <a:chOff x="595" y="1109"/>
            <a:chExt cx="2128" cy="605"/>
          </a:xfrm>
        </p:grpSpPr>
        <p:sp>
          <p:nvSpPr>
            <p:cNvPr id="166" name="Text Box 35">
              <a:extLst>
                <a:ext uri="{FF2B5EF4-FFF2-40B4-BE49-F238E27FC236}">
                  <a16:creationId xmlns:a16="http://schemas.microsoft.com/office/drawing/2014/main" id="{30EE02F6-A328-8D46-8C08-639ED0208690}"/>
                </a:ext>
              </a:extLst>
            </p:cNvPr>
            <p:cNvSpPr txBox="1">
              <a:spLocks noChangeArrowheads="1"/>
            </p:cNvSpPr>
            <p:nvPr/>
          </p:nvSpPr>
          <p:spPr bwMode="auto">
            <a:xfrm>
              <a:off x="595" y="1307"/>
              <a:ext cx="121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“type” of service:</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ja-JP"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7" name="Line 36">
              <a:extLst>
                <a:ext uri="{FF2B5EF4-FFF2-40B4-BE49-F238E27FC236}">
                  <a16:creationId xmlns:a16="http://schemas.microsoft.com/office/drawing/2014/main" id="{F3ABE1B3-92EF-EE40-8416-0B8D319EE942}"/>
                </a:ext>
              </a:extLst>
            </p:cNvPr>
            <p:cNvSpPr>
              <a:spLocks noChangeShapeType="1"/>
            </p:cNvSpPr>
            <p:nvPr/>
          </p:nvSpPr>
          <p:spPr bwMode="auto">
            <a:xfrm flipV="1">
              <a:off x="1746" y="1109"/>
              <a:ext cx="977" cy="32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8" name="Group 62">
            <a:extLst>
              <a:ext uri="{FF2B5EF4-FFF2-40B4-BE49-F238E27FC236}">
                <a16:creationId xmlns:a16="http://schemas.microsoft.com/office/drawing/2014/main" id="{4087126E-9476-2B47-BE4F-7A42B99BC7FE}"/>
              </a:ext>
            </a:extLst>
          </p:cNvPr>
          <p:cNvGrpSpPr>
            <a:grpSpLocks/>
          </p:cNvGrpSpPr>
          <p:nvPr/>
        </p:nvGrpSpPr>
        <p:grpSpPr bwMode="auto">
          <a:xfrm>
            <a:off x="6330509" y="2273066"/>
            <a:ext cx="4110038" cy="646113"/>
            <a:chOff x="3119" y="1243"/>
            <a:chExt cx="2589" cy="407"/>
          </a:xfrm>
        </p:grpSpPr>
        <p:sp>
          <p:nvSpPr>
            <p:cNvPr id="169" name="Text Box 25">
              <a:extLst>
                <a:ext uri="{FF2B5EF4-FFF2-40B4-BE49-F238E27FC236}">
                  <a16:creationId xmlns:a16="http://schemas.microsoft.com/office/drawing/2014/main" id="{512E3B71-E3FC-D34A-9DEC-E65FCBAE37BC}"/>
                </a:ext>
              </a:extLst>
            </p:cNvPr>
            <p:cNvSpPr txBox="1">
              <a:spLocks noChangeArrowheads="1"/>
            </p:cNvSpPr>
            <p:nvPr/>
          </p:nvSpPr>
          <p:spPr bwMode="auto">
            <a:xfrm>
              <a:off x="4663" y="1243"/>
              <a:ext cx="104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fragmentation/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reassembly</a:t>
              </a:r>
            </a:p>
          </p:txBody>
        </p:sp>
        <p:sp>
          <p:nvSpPr>
            <p:cNvPr id="170" name="Line 29">
              <a:extLst>
                <a:ext uri="{FF2B5EF4-FFF2-40B4-BE49-F238E27FC236}">
                  <a16:creationId xmlns:a16="http://schemas.microsoft.com/office/drawing/2014/main" id="{82BB5C8E-99D8-AB4F-812C-C8887D1E1E10}"/>
                </a:ext>
              </a:extLst>
            </p:cNvPr>
            <p:cNvSpPr>
              <a:spLocks noChangeShapeType="1"/>
            </p:cNvSpPr>
            <p:nvPr/>
          </p:nvSpPr>
          <p:spPr bwMode="auto">
            <a:xfrm flipH="1">
              <a:off x="3443" y="1358"/>
              <a:ext cx="1228" cy="177"/>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1" name="Line 41">
              <a:extLst>
                <a:ext uri="{FF2B5EF4-FFF2-40B4-BE49-F238E27FC236}">
                  <a16:creationId xmlns:a16="http://schemas.microsoft.com/office/drawing/2014/main" id="{179D4ED7-D84C-2F4C-8903-32B5F0AEECE1}"/>
                </a:ext>
              </a:extLst>
            </p:cNvPr>
            <p:cNvSpPr>
              <a:spLocks noChangeShapeType="1"/>
            </p:cNvSpPr>
            <p:nvPr/>
          </p:nvSpPr>
          <p:spPr bwMode="auto">
            <a:xfrm flipH="1" flipV="1">
              <a:off x="4301" y="1349"/>
              <a:ext cx="381" cy="2"/>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E9410A24-EBCE-C541-89FB-7277C9EF1BCD}"/>
                </a:ext>
              </a:extLst>
            </p:cNvPr>
            <p:cNvSpPr>
              <a:spLocks noChangeShapeType="1"/>
            </p:cNvSpPr>
            <p:nvPr/>
          </p:nvSpPr>
          <p:spPr bwMode="auto">
            <a:xfrm flipH="1">
              <a:off x="3119" y="1354"/>
              <a:ext cx="1555" cy="103"/>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73" name="Group 59">
            <a:extLst>
              <a:ext uri="{FF2B5EF4-FFF2-40B4-BE49-F238E27FC236}">
                <a16:creationId xmlns:a16="http://schemas.microsoft.com/office/drawing/2014/main" id="{F3E5E860-E3FA-1043-A7CA-31E59409DB3B}"/>
              </a:ext>
            </a:extLst>
          </p:cNvPr>
          <p:cNvGrpSpPr>
            <a:grpSpLocks/>
          </p:cNvGrpSpPr>
          <p:nvPr/>
        </p:nvGrpSpPr>
        <p:grpSpPr bwMode="auto">
          <a:xfrm>
            <a:off x="786919" y="3200477"/>
            <a:ext cx="3975103" cy="723900"/>
            <a:chOff x="-366" y="1483"/>
            <a:chExt cx="2504" cy="456"/>
          </a:xfrm>
        </p:grpSpPr>
        <p:sp>
          <p:nvSpPr>
            <p:cNvPr id="174" name="Text Box 22">
              <a:extLst>
                <a:ext uri="{FF2B5EF4-FFF2-40B4-BE49-F238E27FC236}">
                  <a16:creationId xmlns:a16="http://schemas.microsoft.com/office/drawing/2014/main" id="{F3BCF68C-C9A4-A848-9F65-D9DA862AA831}"/>
                </a:ext>
              </a:extLst>
            </p:cNvPr>
            <p:cNvSpPr txBox="1">
              <a:spLocks noChangeArrowheads="1"/>
            </p:cNvSpPr>
            <p:nvPr/>
          </p:nvSpPr>
          <p:spPr bwMode="auto">
            <a:xfrm>
              <a:off x="-366" y="1551"/>
              <a:ext cx="214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TTL: remaining  max hops</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(decremented at each router)</a:t>
              </a:r>
            </a:p>
          </p:txBody>
        </p:sp>
        <p:sp>
          <p:nvSpPr>
            <p:cNvPr id="175" name="Line 48">
              <a:extLst>
                <a:ext uri="{FF2B5EF4-FFF2-40B4-BE49-F238E27FC236}">
                  <a16:creationId xmlns:a16="http://schemas.microsoft.com/office/drawing/2014/main" id="{E8C2FC41-FC21-EB4A-81CC-6A4E388FF3AA}"/>
                </a:ext>
              </a:extLst>
            </p:cNvPr>
            <p:cNvSpPr>
              <a:spLocks noChangeShapeType="1"/>
            </p:cNvSpPr>
            <p:nvPr/>
          </p:nvSpPr>
          <p:spPr bwMode="auto">
            <a:xfrm flipV="1">
              <a:off x="1753" y="1483"/>
              <a:ext cx="385" cy="277"/>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25CB83E-CD83-0142-A8BA-DD13CD2B40A6}"/>
              </a:ext>
            </a:extLst>
          </p:cNvPr>
          <p:cNvGrpSpPr/>
          <p:nvPr/>
        </p:nvGrpSpPr>
        <p:grpSpPr>
          <a:xfrm>
            <a:off x="7719934" y="4348085"/>
            <a:ext cx="3971903" cy="369332"/>
            <a:chOff x="7719934" y="4348085"/>
            <a:chExt cx="3971903" cy="369332"/>
          </a:xfrm>
        </p:grpSpPr>
        <p:sp>
          <p:nvSpPr>
            <p:cNvPr id="177" name="Text Box 52">
              <a:extLst>
                <a:ext uri="{FF2B5EF4-FFF2-40B4-BE49-F238E27FC236}">
                  <a16:creationId xmlns:a16="http://schemas.microsoft.com/office/drawing/2014/main" id="{BF8FA8D1-8EB5-EC42-B60C-8F8686E922DD}"/>
                </a:ext>
              </a:extLst>
            </p:cNvPr>
            <p:cNvSpPr txBox="1">
              <a:spLocks noChangeArrowheads="1"/>
            </p:cNvSpPr>
            <p:nvPr/>
          </p:nvSpPr>
          <p:spPr bwMode="auto">
            <a:xfrm>
              <a:off x="8778774" y="4348085"/>
              <a:ext cx="291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e.g., timestamp,</a:t>
              </a:r>
            </a:p>
          </p:txBody>
        </p:sp>
        <p:cxnSp>
          <p:nvCxnSpPr>
            <p:cNvPr id="8" name="Straight Connector 7">
              <a:extLst>
                <a:ext uri="{FF2B5EF4-FFF2-40B4-BE49-F238E27FC236}">
                  <a16:creationId xmlns:a16="http://schemas.microsoft.com/office/drawing/2014/main" id="{A07119CE-E347-CD4F-96FC-B870BFBD3116}"/>
                </a:ext>
              </a:extLst>
            </p:cNvPr>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DE02EBEC-D750-1C46-BDD3-4EC55628DEFF}"/>
              </a:ext>
            </a:extLst>
          </p:cNvPr>
          <p:cNvGrpSpPr/>
          <p:nvPr/>
        </p:nvGrpSpPr>
        <p:grpSpPr>
          <a:xfrm>
            <a:off x="7739650" y="3384606"/>
            <a:ext cx="3971903" cy="369332"/>
            <a:chOff x="7719934" y="4348085"/>
            <a:chExt cx="3971903" cy="369332"/>
          </a:xfrm>
        </p:grpSpPr>
        <p:sp>
          <p:nvSpPr>
            <p:cNvPr id="67" name="Text Box 52">
              <a:extLst>
                <a:ext uri="{FF2B5EF4-FFF2-40B4-BE49-F238E27FC236}">
                  <a16:creationId xmlns:a16="http://schemas.microsoft.com/office/drawing/2014/main" id="{3CBC8EE1-4E86-AC49-A4AC-FB712E2BE141}"/>
                </a:ext>
              </a:extLst>
            </p:cNvPr>
            <p:cNvSpPr txBox="1">
              <a:spLocks noChangeArrowheads="1"/>
            </p:cNvSpPr>
            <p:nvPr/>
          </p:nvSpPr>
          <p:spPr bwMode="auto">
            <a:xfrm>
              <a:off x="8778774" y="4348085"/>
              <a:ext cx="291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32-bit source IP address</a:t>
              </a:r>
            </a:p>
          </p:txBody>
        </p:sp>
        <p:cxnSp>
          <p:nvCxnSpPr>
            <p:cNvPr id="68" name="Straight Connector 67">
              <a:extLst>
                <a:ext uri="{FF2B5EF4-FFF2-40B4-BE49-F238E27FC236}">
                  <a16:creationId xmlns:a16="http://schemas.microsoft.com/office/drawing/2014/main" id="{8DD646F6-F588-FB47-AA50-B7AAB81C8AE9}"/>
                </a:ext>
              </a:extLst>
            </p:cNvPr>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9D96639F-797D-284B-91E2-801FDB799E1D}"/>
              </a:ext>
            </a:extLst>
          </p:cNvPr>
          <p:cNvGrpSpPr/>
          <p:nvPr/>
        </p:nvGrpSpPr>
        <p:grpSpPr>
          <a:xfrm>
            <a:off x="7721569" y="3862471"/>
            <a:ext cx="4181130" cy="369332"/>
            <a:chOff x="7719934" y="4348085"/>
            <a:chExt cx="4181130" cy="369332"/>
          </a:xfrm>
        </p:grpSpPr>
        <p:sp>
          <p:nvSpPr>
            <p:cNvPr id="70" name="Text Box 52">
              <a:extLst>
                <a:ext uri="{FF2B5EF4-FFF2-40B4-BE49-F238E27FC236}">
                  <a16:creationId xmlns:a16="http://schemas.microsoft.com/office/drawing/2014/main" id="{E0B8AC9F-9175-CD46-93B6-7B6E6B487849}"/>
                </a:ext>
              </a:extLst>
            </p:cNvPr>
            <p:cNvSpPr txBox="1">
              <a:spLocks noChangeArrowheads="1"/>
            </p:cNvSpPr>
            <p:nvPr/>
          </p:nvSpPr>
          <p:spPr bwMode="auto">
            <a:xfrm>
              <a:off x="8778774" y="4348085"/>
              <a:ext cx="3122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32-bit destination IP address</a:t>
              </a:r>
            </a:p>
          </p:txBody>
        </p:sp>
        <p:cxnSp>
          <p:nvCxnSpPr>
            <p:cNvPr id="71" name="Straight Connector 70">
              <a:extLst>
                <a:ext uri="{FF2B5EF4-FFF2-40B4-BE49-F238E27FC236}">
                  <a16:creationId xmlns:a16="http://schemas.microsoft.com/office/drawing/2014/main" id="{4120CCDA-7A8F-1344-9A9B-52EEE045034B}"/>
                </a:ext>
              </a:extLst>
            </p:cNvPr>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9E74BE6E-3A51-9848-A524-4B01A8AE7030}"/>
              </a:ext>
            </a:extLst>
          </p:cNvPr>
          <p:cNvGrpSpPr/>
          <p:nvPr/>
        </p:nvGrpSpPr>
        <p:grpSpPr>
          <a:xfrm>
            <a:off x="7737066" y="2920899"/>
            <a:ext cx="3971903" cy="369332"/>
            <a:chOff x="7719934" y="4348085"/>
            <a:chExt cx="3971903" cy="369332"/>
          </a:xfrm>
        </p:grpSpPr>
        <p:sp>
          <p:nvSpPr>
            <p:cNvPr id="73" name="Text Box 52">
              <a:extLst>
                <a:ext uri="{FF2B5EF4-FFF2-40B4-BE49-F238E27FC236}">
                  <a16:creationId xmlns:a16="http://schemas.microsoft.com/office/drawing/2014/main" id="{A7B0ED1A-7B94-1F43-8F94-529E2D993741}"/>
                </a:ext>
              </a:extLst>
            </p:cNvPr>
            <p:cNvSpPr txBox="1">
              <a:spLocks noChangeArrowheads="1"/>
            </p:cNvSpPr>
            <p:nvPr/>
          </p:nvSpPr>
          <p:spPr bwMode="auto">
            <a:xfrm>
              <a:off x="8778774" y="4348085"/>
              <a:ext cx="291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header checksum</a:t>
              </a:r>
            </a:p>
          </p:txBody>
        </p:sp>
        <p:cxnSp>
          <p:nvCxnSpPr>
            <p:cNvPr id="74" name="Straight Connector 73">
              <a:extLst>
                <a:ext uri="{FF2B5EF4-FFF2-40B4-BE49-F238E27FC236}">
                  <a16:creationId xmlns:a16="http://schemas.microsoft.com/office/drawing/2014/main" id="{FD6BF316-20F5-9D47-88E4-912E1DFB3A16}"/>
                </a:ext>
              </a:extLst>
            </p:cNvPr>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610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dissolv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dissolve">
                                      <p:cBhvr>
                                        <p:cTn id="17" dur="500"/>
                                        <p:tgtEl>
                                          <p:spTgt spid="162"/>
                                        </p:tgtEl>
                                      </p:cBhvr>
                                    </p:animEffect>
                                  </p:childTnLst>
                                </p:cTn>
                              </p:par>
                              <p:par>
                                <p:cTn id="18" presetID="9" presetClass="entr" presetSubtype="0" fill="hold" nodeType="withEffect">
                                  <p:stCondLst>
                                    <p:cond delay="0"/>
                                  </p:stCondLst>
                                  <p:childTnLst>
                                    <p:set>
                                      <p:cBhvr>
                                        <p:cTn id="19" dur="1" fill="hold">
                                          <p:stCondLst>
                                            <p:cond delay="0"/>
                                          </p:stCondLst>
                                        </p:cTn>
                                        <p:tgtEl>
                                          <p:spTgt spid="165"/>
                                        </p:tgtEl>
                                        <p:attrNameLst>
                                          <p:attrName>style.visibility</p:attrName>
                                        </p:attrNameLst>
                                      </p:cBhvr>
                                      <p:to>
                                        <p:strVal val="visible"/>
                                      </p:to>
                                    </p:set>
                                    <p:animEffect transition="in" filter="dissolve">
                                      <p:cBhvr>
                                        <p:cTn id="20" dur="500"/>
                                        <p:tgtEl>
                                          <p:spTgt spid="16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dissolve">
                                      <p:cBhvr>
                                        <p:cTn id="25" dur="500"/>
                                        <p:tgtEl>
                                          <p:spTgt spid="17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dissolve">
                                      <p:cBhvr>
                                        <p:cTn id="30" dur="500"/>
                                        <p:tgtEl>
                                          <p:spTgt spid="15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68"/>
                                        </p:tgtEl>
                                        <p:attrNameLst>
                                          <p:attrName>style.visibility</p:attrName>
                                        </p:attrNameLst>
                                      </p:cBhvr>
                                      <p:to>
                                        <p:strVal val="visible"/>
                                      </p:to>
                                    </p:set>
                                    <p:animEffect transition="in" filter="dissolve">
                                      <p:cBhvr>
                                        <p:cTn id="35" dur="500"/>
                                        <p:tgtEl>
                                          <p:spTgt spid="16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dissolv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dissolve">
                                      <p:cBhvr>
                                        <p:cTn id="45" dur="500"/>
                                        <p:tgtEl>
                                          <p:spTgt spid="66"/>
                                        </p:tgtEl>
                                      </p:cBhvr>
                                    </p:animEffect>
                                  </p:childTnLst>
                                </p:cTn>
                              </p:par>
                              <p:par>
                                <p:cTn id="46" presetID="9" presetClass="entr" presetSubtype="0" fill="hold"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dissolve">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dissolv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Network-layer  services and protocols</a:t>
            </a:r>
            <a:endParaRPr lang="en-US" dirty="0">
              <a:solidFill>
                <a:schemeClr val="lt1"/>
              </a:solidFill>
              <a:ea typeface="+mn-ea"/>
              <a:cs typeface="+mn-cs"/>
            </a:endParaRPr>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681218" y="1443831"/>
            <a:ext cx="5617981" cy="5284347"/>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transport segment from sending to receiving host </a:t>
            </a:r>
          </a:p>
          <a:p>
            <a:pPr marL="695325" marR="0" lvl="1" indent="-222250" algn="l" defTabSz="914400" rtl="0" eaLnBrk="1" fontAlgn="auto" latinLnBrk="0" hangingPunct="1">
              <a:lnSpc>
                <a:spcPct val="90000"/>
              </a:lnSpc>
              <a:spcBef>
                <a:spcPts val="600"/>
              </a:spcBef>
              <a:spcAft>
                <a:spcPts val="0"/>
              </a:spcAft>
              <a:buClr>
                <a:srgbClr val="0000A3"/>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sender: </a:t>
            </a: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encapsulates segments into datagrams, passes to link layer</a:t>
            </a:r>
          </a:p>
          <a:p>
            <a:pPr marL="695325" marR="0" lvl="1" indent="-222250" algn="l" defTabSz="914400" rtl="0" eaLnBrk="1" fontAlgn="auto" latinLnBrk="0" hangingPunct="1">
              <a:lnSpc>
                <a:spcPct val="90000"/>
              </a:lnSpc>
              <a:spcBef>
                <a:spcPts val="600"/>
              </a:spcBef>
              <a:spcAft>
                <a:spcPts val="0"/>
              </a:spcAft>
              <a:buClr>
                <a:srgbClr val="0000A3"/>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receiver: </a:t>
            </a: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delivers segments to transport layer protocol</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network layer protocols in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every Internet device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hosts, routers</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routers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a:t>
            </a:r>
          </a:p>
          <a:p>
            <a:pPr marL="695325" marR="0" lvl="1" indent="-292100" algn="l" defTabSz="914400" rtl="0" eaLnBrk="1" fontAlgn="auto" latinLnBrk="0" hangingPunct="1">
              <a:lnSpc>
                <a:spcPct val="99000"/>
              </a:lnSpc>
              <a:spcBef>
                <a:spcPts val="600"/>
              </a:spcBef>
              <a:spcAft>
                <a:spcPts val="0"/>
              </a:spcAft>
              <a:buClr>
                <a:srgbClr val="0000A3"/>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examines header fields in all IP datagrams passing through it</a:t>
            </a:r>
          </a:p>
          <a:p>
            <a:pPr marL="695325" marR="0" lvl="1" indent="-292100" algn="l" defTabSz="914400" rtl="0" eaLnBrk="1" fontAlgn="auto" latinLnBrk="0" hangingPunct="1">
              <a:lnSpc>
                <a:spcPct val="99000"/>
              </a:lnSpc>
              <a:spcBef>
                <a:spcPts val="600"/>
              </a:spcBef>
              <a:spcAft>
                <a:spcPts val="0"/>
              </a:spcAft>
              <a:buClr>
                <a:srgbClr val="0000A3"/>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moves datagrams from input ports to output ports to transfer datagrams along end-end path</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53990"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74" name="Group 473">
            <a:extLst>
              <a:ext uri="{FF2B5EF4-FFF2-40B4-BE49-F238E27FC236}">
                <a16:creationId xmlns:a16="http://schemas.microsoft.com/office/drawing/2014/main" id="{68802756-5E0F-D142-AA8F-2D274E297BB1}"/>
              </a:ext>
            </a:extLst>
          </p:cNvPr>
          <p:cNvGrpSpPr/>
          <p:nvPr/>
        </p:nvGrpSpPr>
        <p:grpSpPr>
          <a:xfrm>
            <a:off x="6571713" y="2686293"/>
            <a:ext cx="1038308" cy="956788"/>
            <a:chOff x="6571713" y="2686293"/>
            <a:chExt cx="1038308" cy="956788"/>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flipH="1">
              <a:off x="7291095" y="2700162"/>
              <a:ext cx="318926" cy="94291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9" h="10279">
                  <a:moveTo>
                    <a:pt x="2669" y="10279"/>
                  </a:moveTo>
                  <a:lnTo>
                    <a:pt x="0" y="9878"/>
                  </a:lnTo>
                  <a:lnTo>
                    <a:pt x="10319" y="0"/>
                  </a:lnTo>
                  <a:lnTo>
                    <a:pt x="10319" y="8912"/>
                  </a:lnTo>
                  <a:lnTo>
                    <a:pt x="2669" y="10279"/>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55" name="Group 454">
              <a:extLst>
                <a:ext uri="{FF2B5EF4-FFF2-40B4-BE49-F238E27FC236}">
                  <a16:creationId xmlns:a16="http://schemas.microsoft.com/office/drawing/2014/main" id="{F51EF82F-6B76-1D43-BDCE-36A16F512D10}"/>
                </a:ext>
              </a:extLst>
            </p:cNvPr>
            <p:cNvGrpSpPr/>
            <p:nvPr/>
          </p:nvGrpSpPr>
          <p:grpSpPr>
            <a:xfrm>
              <a:off x="6571713" y="2686293"/>
              <a:ext cx="764135" cy="854075"/>
              <a:chOff x="6571713" y="2686293"/>
              <a:chExt cx="764135" cy="854075"/>
            </a:xfrm>
          </p:grpSpPr>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9" name="Straight Connector 8">
                <a:extLst>
                  <a:ext uri="{FF2B5EF4-FFF2-40B4-BE49-F238E27FC236}">
                    <a16:creationId xmlns:a16="http://schemas.microsoft.com/office/drawing/2014/main" id="{3862EE7F-63B9-EE4A-8A32-E1BB698AA3F2}"/>
                  </a:ext>
                </a:extLst>
              </p:cNvPr>
              <p:cNvCxnSpPr>
                <a:cxnSpLocks/>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29A4F7E-FE01-E545-A0B9-9F724FDE264B}"/>
                  </a:ext>
                </a:extLst>
              </p:cNvPr>
              <p:cNvCxnSpPr>
                <a:cxnSpLocks/>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BD3F59DE-C12C-D645-AC9D-20A80143D6BE}"/>
                  </a:ext>
                </a:extLst>
              </p:cNvPr>
              <p:cNvCxnSpPr>
                <a:cxnSpLocks/>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7757E2F0-9B94-084A-90A0-8529D1B757E6}"/>
                  </a:ext>
                </a:extLst>
              </p:cNvPr>
              <p:cNvCxnSpPr>
                <a:cxnSpLocks/>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4" name="Group 463">
            <a:extLst>
              <a:ext uri="{FF2B5EF4-FFF2-40B4-BE49-F238E27FC236}">
                <a16:creationId xmlns:a16="http://schemas.microsoft.com/office/drawing/2014/main" id="{6D7E4C2B-1DC3-2A4C-90A6-0BDE31D46D3B}"/>
              </a:ext>
            </a:extLst>
          </p:cNvPr>
          <p:cNvGrpSpPr/>
          <p:nvPr/>
        </p:nvGrpSpPr>
        <p:grpSpPr>
          <a:xfrm>
            <a:off x="10202006" y="5357871"/>
            <a:ext cx="970347" cy="854075"/>
            <a:chOff x="10202006" y="5357871"/>
            <a:chExt cx="970347" cy="854075"/>
          </a:xfrm>
        </p:grpSpPr>
        <p:sp>
          <p:nvSpPr>
            <p:cNvPr id="530" name="Freeform 917">
              <a:extLst>
                <a:ext uri="{FF2B5EF4-FFF2-40B4-BE49-F238E27FC236}">
                  <a16:creationId xmlns:a16="http://schemas.microsoft.com/office/drawing/2014/main" id="{88BB7911-0614-1748-A570-7F1CD9A39BB8}"/>
                </a:ext>
              </a:extLst>
            </p:cNvPr>
            <p:cNvSpPr>
              <a:spLocks/>
            </p:cNvSpPr>
            <p:nvPr/>
          </p:nvSpPr>
          <p:spPr bwMode="auto">
            <a:xfrm>
              <a:off x="10202006" y="5397682"/>
              <a:ext cx="281273" cy="77312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2669 w 10319"/>
                <a:gd name="connsiteY0" fmla="*/ 10279 h 11889"/>
                <a:gd name="connsiteX1" fmla="*/ 0 w 10319"/>
                <a:gd name="connsiteY1" fmla="*/ 9878 h 11889"/>
                <a:gd name="connsiteX2" fmla="*/ 10319 w 10319"/>
                <a:gd name="connsiteY2" fmla="*/ 0 h 11889"/>
                <a:gd name="connsiteX3" fmla="*/ 10011 w 10319"/>
                <a:gd name="connsiteY3" fmla="*/ 11889 h 11889"/>
                <a:gd name="connsiteX4" fmla="*/ 2669 w 10319"/>
                <a:gd name="connsiteY4" fmla="*/ 10279 h 11889"/>
                <a:gd name="connsiteX0" fmla="*/ 2669 w 10024"/>
                <a:gd name="connsiteY0" fmla="*/ 6818 h 8428"/>
                <a:gd name="connsiteX1" fmla="*/ 0 w 10024"/>
                <a:gd name="connsiteY1" fmla="*/ 6417 h 8428"/>
                <a:gd name="connsiteX2" fmla="*/ 9703 w 10024"/>
                <a:gd name="connsiteY2" fmla="*/ 0 h 8428"/>
                <a:gd name="connsiteX3" fmla="*/ 10011 w 10024"/>
                <a:gd name="connsiteY3" fmla="*/ 8428 h 8428"/>
                <a:gd name="connsiteX4" fmla="*/ 2669 w 10024"/>
                <a:gd name="connsiteY4" fmla="*/ 6818 h 8428"/>
                <a:gd name="connsiteX0" fmla="*/ 1741 w 9078"/>
                <a:gd name="connsiteY0" fmla="*/ 8090 h 10000"/>
                <a:gd name="connsiteX1" fmla="*/ 0 w 9078"/>
                <a:gd name="connsiteY1" fmla="*/ 6834 h 10000"/>
                <a:gd name="connsiteX2" fmla="*/ 8758 w 9078"/>
                <a:gd name="connsiteY2" fmla="*/ 0 h 10000"/>
                <a:gd name="connsiteX3" fmla="*/ 9065 w 9078"/>
                <a:gd name="connsiteY3" fmla="*/ 10000 h 10000"/>
                <a:gd name="connsiteX4" fmla="*/ 1741 w 9078"/>
                <a:gd name="connsiteY4" fmla="*/ 8090 h 10000"/>
                <a:gd name="connsiteX0" fmla="*/ 112 w 10001"/>
                <a:gd name="connsiteY0" fmla="*/ 7638 h 10000"/>
                <a:gd name="connsiteX1" fmla="*/ 0 w 10001"/>
                <a:gd name="connsiteY1" fmla="*/ 6834 h 10000"/>
                <a:gd name="connsiteX2" fmla="*/ 9647 w 10001"/>
                <a:gd name="connsiteY2" fmla="*/ 0 h 10000"/>
                <a:gd name="connsiteX3" fmla="*/ 9986 w 10001"/>
                <a:gd name="connsiteY3" fmla="*/ 10000 h 10000"/>
                <a:gd name="connsiteX4" fmla="*/ 112 w 10001"/>
                <a:gd name="connsiteY4" fmla="*/ 763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112" y="7638"/>
                  </a:moveTo>
                  <a:cubicBezTo>
                    <a:pt x="75" y="7370"/>
                    <a:pt x="37" y="7102"/>
                    <a:pt x="0" y="6834"/>
                  </a:cubicBezTo>
                  <a:lnTo>
                    <a:pt x="9647" y="0"/>
                  </a:lnTo>
                  <a:cubicBezTo>
                    <a:pt x="9534" y="4702"/>
                    <a:pt x="10099" y="5298"/>
                    <a:pt x="9986" y="10000"/>
                  </a:cubicBezTo>
                  <a:lnTo>
                    <a:pt x="112" y="7638"/>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31" name="Group 530">
              <a:extLst>
                <a:ext uri="{FF2B5EF4-FFF2-40B4-BE49-F238E27FC236}">
                  <a16:creationId xmlns:a16="http://schemas.microsoft.com/office/drawing/2014/main" id="{19A9DE1D-45C9-C144-A1C0-784FDCD971D3}"/>
                </a:ext>
              </a:extLst>
            </p:cNvPr>
            <p:cNvGrpSpPr/>
            <p:nvPr/>
          </p:nvGrpSpPr>
          <p:grpSpPr>
            <a:xfrm>
              <a:off x="10408218" y="5357871"/>
              <a:ext cx="764135" cy="854075"/>
              <a:chOff x="6571713" y="2686293"/>
              <a:chExt cx="764135" cy="854075"/>
            </a:xfrm>
          </p:grpSpPr>
          <p:sp>
            <p:nvSpPr>
              <p:cNvPr id="532" name="Rectangle 228">
                <a:extLst>
                  <a:ext uri="{FF2B5EF4-FFF2-40B4-BE49-F238E27FC236}">
                    <a16:creationId xmlns:a16="http://schemas.microsoft.com/office/drawing/2014/main" id="{5DD713FD-EA40-9B4B-802C-3AF871B580F8}"/>
                  </a:ext>
                </a:extLst>
              </p:cNvPr>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33" name="Rectangle 229">
                <a:extLst>
                  <a:ext uri="{FF2B5EF4-FFF2-40B4-BE49-F238E27FC236}">
                    <a16:creationId xmlns:a16="http://schemas.microsoft.com/office/drawing/2014/main" id="{719538F1-BB3F-A747-B46B-E825372287C2}"/>
                  </a:ext>
                </a:extLst>
              </p:cNvPr>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34" name="Text Box 230">
                <a:extLst>
                  <a:ext uri="{FF2B5EF4-FFF2-40B4-BE49-F238E27FC236}">
                    <a16:creationId xmlns:a16="http://schemas.microsoft.com/office/drawing/2014/main" id="{67AF1768-8AEF-FD44-8A30-E764E9F88B70}"/>
                  </a:ext>
                </a:extLst>
              </p:cNvPr>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35" name="Straight Connector 534">
                <a:extLst>
                  <a:ext uri="{FF2B5EF4-FFF2-40B4-BE49-F238E27FC236}">
                    <a16:creationId xmlns:a16="http://schemas.microsoft.com/office/drawing/2014/main" id="{22CAF256-C57E-8848-9992-472431799A88}"/>
                  </a:ext>
                </a:extLst>
              </p:cNvPr>
              <p:cNvCxnSpPr>
                <a:cxnSpLocks/>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7573D7D3-A7AB-0B4F-A08C-BA6A7E07CA0B}"/>
                  </a:ext>
                </a:extLst>
              </p:cNvPr>
              <p:cNvCxnSpPr>
                <a:cxnSpLocks/>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211E2459-6D52-2248-81F0-411DFD34BC1D}"/>
                  </a:ext>
                </a:extLst>
              </p:cNvPr>
              <p:cNvCxnSpPr>
                <a:cxnSpLocks/>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0F9C417-B611-7043-A15F-F361AA3E9B74}"/>
                  </a:ext>
                </a:extLst>
              </p:cNvPr>
              <p:cNvCxnSpPr>
                <a:cxnSpLocks/>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3" name="Group 472">
            <a:extLst>
              <a:ext uri="{FF2B5EF4-FFF2-40B4-BE49-F238E27FC236}">
                <a16:creationId xmlns:a16="http://schemas.microsoft.com/office/drawing/2014/main" id="{60901EC0-CB41-754B-B4DA-85BC262C3E55}"/>
              </a:ext>
            </a:extLst>
          </p:cNvPr>
          <p:cNvGrpSpPr/>
          <p:nvPr/>
        </p:nvGrpSpPr>
        <p:grpSpPr>
          <a:xfrm>
            <a:off x="7774998" y="3463448"/>
            <a:ext cx="3007624" cy="1690703"/>
            <a:chOff x="7774998" y="3463448"/>
            <a:chExt cx="3007624" cy="1690703"/>
          </a:xfrm>
        </p:grpSpPr>
        <p:grpSp>
          <p:nvGrpSpPr>
            <p:cNvPr id="458" name="Group 457">
              <a:extLst>
                <a:ext uri="{FF2B5EF4-FFF2-40B4-BE49-F238E27FC236}">
                  <a16:creationId xmlns:a16="http://schemas.microsoft.com/office/drawing/2014/main" id="{B4570A0C-5E2B-7C40-89EC-C23D39A482DA}"/>
                </a:ext>
              </a:extLst>
            </p:cNvPr>
            <p:cNvGrpSpPr/>
            <p:nvPr/>
          </p:nvGrpSpPr>
          <p:grpSpPr>
            <a:xfrm>
              <a:off x="7774998" y="4090572"/>
              <a:ext cx="571917" cy="577694"/>
              <a:chOff x="7774998" y="4090572"/>
              <a:chExt cx="571917" cy="577694"/>
            </a:xfrm>
          </p:grpSpPr>
          <p:sp>
            <p:nvSpPr>
              <p:cNvPr id="575" name="Freeform 917">
                <a:extLst>
                  <a:ext uri="{FF2B5EF4-FFF2-40B4-BE49-F238E27FC236}">
                    <a16:creationId xmlns:a16="http://schemas.microsoft.com/office/drawing/2014/main" id="{23F7F5C6-92E3-C040-BD26-8FBF5B6476F1}"/>
                  </a:ext>
                </a:extLst>
              </p:cNvPr>
              <p:cNvSpPr>
                <a:spLocks/>
              </p:cNvSpPr>
              <p:nvPr/>
            </p:nvSpPr>
            <p:spPr bwMode="auto">
              <a:xfrm rot="10800000">
                <a:off x="7818844" y="4090572"/>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6" name="Group 575">
                <a:extLst>
                  <a:ext uri="{FF2B5EF4-FFF2-40B4-BE49-F238E27FC236}">
                    <a16:creationId xmlns:a16="http://schemas.microsoft.com/office/drawing/2014/main" id="{E45930EA-CBF5-A94B-B8A6-7DD15266A71D}"/>
                  </a:ext>
                </a:extLst>
              </p:cNvPr>
              <p:cNvGrpSpPr/>
              <p:nvPr/>
            </p:nvGrpSpPr>
            <p:grpSpPr>
              <a:xfrm>
                <a:off x="7774998" y="4206600"/>
                <a:ext cx="571917" cy="461666"/>
                <a:chOff x="9980560" y="726571"/>
                <a:chExt cx="659732" cy="461666"/>
              </a:xfrm>
            </p:grpSpPr>
            <p:sp>
              <p:nvSpPr>
                <p:cNvPr id="577" name="Rectangle 228">
                  <a:extLst>
                    <a:ext uri="{FF2B5EF4-FFF2-40B4-BE49-F238E27FC236}">
                      <a16:creationId xmlns:a16="http://schemas.microsoft.com/office/drawing/2014/main" id="{7E692C2A-D1BF-0D4C-B32B-089A3522A6AB}"/>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8" name="Rectangle 229">
                  <a:extLst>
                    <a:ext uri="{FF2B5EF4-FFF2-40B4-BE49-F238E27FC236}">
                      <a16:creationId xmlns:a16="http://schemas.microsoft.com/office/drawing/2014/main" id="{48E2C8F8-BEC3-2F43-8CBC-8EDE87C1274B}"/>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9" name="Text Box 230">
                  <a:extLst>
                    <a:ext uri="{FF2B5EF4-FFF2-40B4-BE49-F238E27FC236}">
                      <a16:creationId xmlns:a16="http://schemas.microsoft.com/office/drawing/2014/main" id="{FDE32090-CC8A-8241-9AA0-5E1A3B044951}"/>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80" name="Straight Connector 579">
                  <a:extLst>
                    <a:ext uri="{FF2B5EF4-FFF2-40B4-BE49-F238E27FC236}">
                      <a16:creationId xmlns:a16="http://schemas.microsoft.com/office/drawing/2014/main" id="{C9A663DC-B3E2-E244-A55A-89E7E9027965}"/>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6DA0B88E-C18A-5449-904A-0022412086E7}"/>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9" name="Group 458">
              <a:extLst>
                <a:ext uri="{FF2B5EF4-FFF2-40B4-BE49-F238E27FC236}">
                  <a16:creationId xmlns:a16="http://schemas.microsoft.com/office/drawing/2014/main" id="{1E322C66-C2C1-C349-B912-5AA0767A8324}"/>
                </a:ext>
              </a:extLst>
            </p:cNvPr>
            <p:cNvGrpSpPr/>
            <p:nvPr/>
          </p:nvGrpSpPr>
          <p:grpSpPr>
            <a:xfrm>
              <a:off x="8692628" y="3463448"/>
              <a:ext cx="571917" cy="574365"/>
              <a:chOff x="8692628" y="3463448"/>
              <a:chExt cx="571917" cy="574365"/>
            </a:xfrm>
          </p:grpSpPr>
          <p:sp>
            <p:nvSpPr>
              <p:cNvPr id="573" name="Freeform 917">
                <a:extLst>
                  <a:ext uri="{FF2B5EF4-FFF2-40B4-BE49-F238E27FC236}">
                    <a16:creationId xmlns:a16="http://schemas.microsoft.com/office/drawing/2014/main" id="{09253F5C-3E18-6A4E-86CE-63A57FDD27F0}"/>
                  </a:ext>
                </a:extLst>
              </p:cNvPr>
              <p:cNvSpPr>
                <a:spLocks/>
              </p:cNvSpPr>
              <p:nvPr/>
            </p:nvSpPr>
            <p:spPr bwMode="auto">
              <a:xfrm flipH="1">
                <a:off x="8735937" y="3883244"/>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82" name="Group 581">
                <a:extLst>
                  <a:ext uri="{FF2B5EF4-FFF2-40B4-BE49-F238E27FC236}">
                    <a16:creationId xmlns:a16="http://schemas.microsoft.com/office/drawing/2014/main" id="{2B3B79E0-A9CA-8343-BC50-944B3D057C83}"/>
                  </a:ext>
                </a:extLst>
              </p:cNvPr>
              <p:cNvGrpSpPr/>
              <p:nvPr/>
            </p:nvGrpSpPr>
            <p:grpSpPr>
              <a:xfrm>
                <a:off x="8692628" y="3463448"/>
                <a:ext cx="571917" cy="461666"/>
                <a:chOff x="9980560" y="726571"/>
                <a:chExt cx="659732" cy="461666"/>
              </a:xfrm>
            </p:grpSpPr>
            <p:sp>
              <p:nvSpPr>
                <p:cNvPr id="583" name="Rectangle 228">
                  <a:extLst>
                    <a:ext uri="{FF2B5EF4-FFF2-40B4-BE49-F238E27FC236}">
                      <a16:creationId xmlns:a16="http://schemas.microsoft.com/office/drawing/2014/main" id="{E7793237-B524-9348-8D4A-2C1027CD2ACF}"/>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84" name="Rectangle 229">
                  <a:extLst>
                    <a:ext uri="{FF2B5EF4-FFF2-40B4-BE49-F238E27FC236}">
                      <a16:creationId xmlns:a16="http://schemas.microsoft.com/office/drawing/2014/main" id="{5F0972A7-9FB8-4E4A-9B5E-39F0D7CDC82A}"/>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85" name="Text Box 230">
                  <a:extLst>
                    <a:ext uri="{FF2B5EF4-FFF2-40B4-BE49-F238E27FC236}">
                      <a16:creationId xmlns:a16="http://schemas.microsoft.com/office/drawing/2014/main" id="{B600132A-08D1-5845-B328-72B9C0CEC49A}"/>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86" name="Straight Connector 585">
                  <a:extLst>
                    <a:ext uri="{FF2B5EF4-FFF2-40B4-BE49-F238E27FC236}">
                      <a16:creationId xmlns:a16="http://schemas.microsoft.com/office/drawing/2014/main" id="{0C4F0C12-1A41-BA45-B327-EE0A215695BD}"/>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4A0EA22A-33EB-C945-8E74-EB8BC9C330C4}"/>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0" name="Group 459">
              <a:extLst>
                <a:ext uri="{FF2B5EF4-FFF2-40B4-BE49-F238E27FC236}">
                  <a16:creationId xmlns:a16="http://schemas.microsoft.com/office/drawing/2014/main" id="{6480027A-C6CF-D74D-A342-F3EE54633FA0}"/>
                </a:ext>
              </a:extLst>
            </p:cNvPr>
            <p:cNvGrpSpPr/>
            <p:nvPr/>
          </p:nvGrpSpPr>
          <p:grpSpPr>
            <a:xfrm>
              <a:off x="9846130" y="3502221"/>
              <a:ext cx="571917" cy="607211"/>
              <a:chOff x="9846130" y="3502221"/>
              <a:chExt cx="571917" cy="607211"/>
            </a:xfrm>
          </p:grpSpPr>
          <p:sp>
            <p:nvSpPr>
              <p:cNvPr id="574" name="Freeform 917">
                <a:extLst>
                  <a:ext uri="{FF2B5EF4-FFF2-40B4-BE49-F238E27FC236}">
                    <a16:creationId xmlns:a16="http://schemas.microsoft.com/office/drawing/2014/main" id="{846385EA-7D91-F547-BC81-FC77126DF237}"/>
                  </a:ext>
                </a:extLst>
              </p:cNvPr>
              <p:cNvSpPr>
                <a:spLocks/>
              </p:cNvSpPr>
              <p:nvPr/>
            </p:nvSpPr>
            <p:spPr bwMode="auto">
              <a:xfrm>
                <a:off x="9904716" y="3925785"/>
                <a:ext cx="466702" cy="183647"/>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676">
                    <a:moveTo>
                      <a:pt x="1334" y="12676"/>
                    </a:moveTo>
                    <a:lnTo>
                      <a:pt x="51" y="7461"/>
                    </a:lnTo>
                    <a:cubicBezTo>
                      <a:pt x="-117" y="4751"/>
                      <a:pt x="199" y="2710"/>
                      <a:pt x="30" y="0"/>
                    </a:cubicBezTo>
                    <a:lnTo>
                      <a:pt x="10000" y="6"/>
                    </a:lnTo>
                    <a:lnTo>
                      <a:pt x="1334" y="12676"/>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89" name="Group 588">
                <a:extLst>
                  <a:ext uri="{FF2B5EF4-FFF2-40B4-BE49-F238E27FC236}">
                    <a16:creationId xmlns:a16="http://schemas.microsoft.com/office/drawing/2014/main" id="{0318DF36-59E8-B646-A5EA-22C52DB7533C}"/>
                  </a:ext>
                </a:extLst>
              </p:cNvPr>
              <p:cNvGrpSpPr/>
              <p:nvPr/>
            </p:nvGrpSpPr>
            <p:grpSpPr>
              <a:xfrm>
                <a:off x="9846130" y="3502221"/>
                <a:ext cx="571917" cy="461666"/>
                <a:chOff x="9980560" y="726571"/>
                <a:chExt cx="659732" cy="461666"/>
              </a:xfrm>
            </p:grpSpPr>
            <p:sp>
              <p:nvSpPr>
                <p:cNvPr id="590" name="Rectangle 228">
                  <a:extLst>
                    <a:ext uri="{FF2B5EF4-FFF2-40B4-BE49-F238E27FC236}">
                      <a16:creationId xmlns:a16="http://schemas.microsoft.com/office/drawing/2014/main" id="{131C8400-834E-5345-B332-0CA44FC7426E}"/>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91" name="Rectangle 229">
                  <a:extLst>
                    <a:ext uri="{FF2B5EF4-FFF2-40B4-BE49-F238E27FC236}">
                      <a16:creationId xmlns:a16="http://schemas.microsoft.com/office/drawing/2014/main" id="{55AFC556-EB02-774A-AF5B-36D0B2144B8F}"/>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92" name="Text Box 230">
                  <a:extLst>
                    <a:ext uri="{FF2B5EF4-FFF2-40B4-BE49-F238E27FC236}">
                      <a16:creationId xmlns:a16="http://schemas.microsoft.com/office/drawing/2014/main" id="{8D3E0672-2F8A-B948-9454-93F597182C93}"/>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93" name="Straight Connector 592">
                  <a:extLst>
                    <a:ext uri="{FF2B5EF4-FFF2-40B4-BE49-F238E27FC236}">
                      <a16:creationId xmlns:a16="http://schemas.microsoft.com/office/drawing/2014/main" id="{8D2F48EB-4CEE-D44B-8209-C126FF35BBE2}"/>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0248C143-6367-CE41-9442-465AEAB8C7A6}"/>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1" name="Group 460">
              <a:extLst>
                <a:ext uri="{FF2B5EF4-FFF2-40B4-BE49-F238E27FC236}">
                  <a16:creationId xmlns:a16="http://schemas.microsoft.com/office/drawing/2014/main" id="{D0C86AC5-6FCF-FF4A-BC5F-A236021B8F1A}"/>
                </a:ext>
              </a:extLst>
            </p:cNvPr>
            <p:cNvGrpSpPr/>
            <p:nvPr/>
          </p:nvGrpSpPr>
          <p:grpSpPr>
            <a:xfrm>
              <a:off x="9554792" y="4299763"/>
              <a:ext cx="571917" cy="630904"/>
              <a:chOff x="9554792" y="4299763"/>
              <a:chExt cx="571917" cy="630904"/>
            </a:xfrm>
          </p:grpSpPr>
          <p:sp>
            <p:nvSpPr>
              <p:cNvPr id="595" name="Freeform 917">
                <a:extLst>
                  <a:ext uri="{FF2B5EF4-FFF2-40B4-BE49-F238E27FC236}">
                    <a16:creationId xmlns:a16="http://schemas.microsoft.com/office/drawing/2014/main" id="{5ED6F1FC-EC2E-3248-A181-32D9CFD8B2B9}"/>
                  </a:ext>
                </a:extLst>
              </p:cNvPr>
              <p:cNvSpPr>
                <a:spLocks/>
              </p:cNvSpPr>
              <p:nvPr/>
            </p:nvSpPr>
            <p:spPr bwMode="auto">
              <a:xfrm>
                <a:off x="9598301" y="4724405"/>
                <a:ext cx="466702" cy="20626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 name="connsiteX0" fmla="*/ 434 w 10000"/>
                  <a:gd name="connsiteY0" fmla="*/ 14237 h 14237"/>
                  <a:gd name="connsiteX1" fmla="*/ 51 w 10000"/>
                  <a:gd name="connsiteY1" fmla="*/ 7461 h 14237"/>
                  <a:gd name="connsiteX2" fmla="*/ 30 w 10000"/>
                  <a:gd name="connsiteY2" fmla="*/ 0 h 14237"/>
                  <a:gd name="connsiteX3" fmla="*/ 10000 w 10000"/>
                  <a:gd name="connsiteY3" fmla="*/ 6 h 14237"/>
                  <a:gd name="connsiteX4" fmla="*/ 434 w 10000"/>
                  <a:gd name="connsiteY4" fmla="*/ 14237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4237">
                    <a:moveTo>
                      <a:pt x="434" y="14237"/>
                    </a:moveTo>
                    <a:cubicBezTo>
                      <a:pt x="306" y="11978"/>
                      <a:pt x="179" y="9720"/>
                      <a:pt x="51" y="7461"/>
                    </a:cubicBezTo>
                    <a:cubicBezTo>
                      <a:pt x="-117" y="4751"/>
                      <a:pt x="199" y="2710"/>
                      <a:pt x="30" y="0"/>
                    </a:cubicBezTo>
                    <a:lnTo>
                      <a:pt x="10000" y="6"/>
                    </a:lnTo>
                    <a:lnTo>
                      <a:pt x="434" y="14237"/>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67" name="Group 566">
                <a:extLst>
                  <a:ext uri="{FF2B5EF4-FFF2-40B4-BE49-F238E27FC236}">
                    <a16:creationId xmlns:a16="http://schemas.microsoft.com/office/drawing/2014/main" id="{F3F36025-2038-BC49-AF0C-2475C376E0E9}"/>
                  </a:ext>
                </a:extLst>
              </p:cNvPr>
              <p:cNvGrpSpPr/>
              <p:nvPr/>
            </p:nvGrpSpPr>
            <p:grpSpPr>
              <a:xfrm>
                <a:off x="9554792" y="4299763"/>
                <a:ext cx="571917" cy="461666"/>
                <a:chOff x="9980560" y="726571"/>
                <a:chExt cx="659732" cy="461666"/>
              </a:xfrm>
            </p:grpSpPr>
            <p:sp>
              <p:nvSpPr>
                <p:cNvPr id="568" name="Rectangle 228">
                  <a:extLst>
                    <a:ext uri="{FF2B5EF4-FFF2-40B4-BE49-F238E27FC236}">
                      <a16:creationId xmlns:a16="http://schemas.microsoft.com/office/drawing/2014/main" id="{ED5E50F7-5461-574C-9AF9-CB79813E9BB7}"/>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69" name="Rectangle 229">
                  <a:extLst>
                    <a:ext uri="{FF2B5EF4-FFF2-40B4-BE49-F238E27FC236}">
                      <a16:creationId xmlns:a16="http://schemas.microsoft.com/office/drawing/2014/main" id="{2F7C9861-2086-4945-8713-75641140A371}"/>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0" name="Text Box 230">
                  <a:extLst>
                    <a:ext uri="{FF2B5EF4-FFF2-40B4-BE49-F238E27FC236}">
                      <a16:creationId xmlns:a16="http://schemas.microsoft.com/office/drawing/2014/main" id="{12582F5C-7D7F-2140-8A3F-3E4115557DF4}"/>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71" name="Straight Connector 570">
                  <a:extLst>
                    <a:ext uri="{FF2B5EF4-FFF2-40B4-BE49-F238E27FC236}">
                      <a16:creationId xmlns:a16="http://schemas.microsoft.com/office/drawing/2014/main" id="{4562A11B-D98F-9E4C-8877-765050F91F2E}"/>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2D978BF9-AAF0-644C-A151-30CDCA01EAA8}"/>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2" name="Group 461">
              <a:extLst>
                <a:ext uri="{FF2B5EF4-FFF2-40B4-BE49-F238E27FC236}">
                  <a16:creationId xmlns:a16="http://schemas.microsoft.com/office/drawing/2014/main" id="{22F3DB9F-6BFB-3D4D-9EE3-40BAB140C142}"/>
                </a:ext>
              </a:extLst>
            </p:cNvPr>
            <p:cNvGrpSpPr/>
            <p:nvPr/>
          </p:nvGrpSpPr>
          <p:grpSpPr>
            <a:xfrm>
              <a:off x="10153753" y="4577638"/>
              <a:ext cx="628869" cy="576513"/>
              <a:chOff x="10153753" y="4577638"/>
              <a:chExt cx="628869" cy="576513"/>
            </a:xfrm>
          </p:grpSpPr>
          <p:sp>
            <p:nvSpPr>
              <p:cNvPr id="596" name="Freeform 917">
                <a:extLst>
                  <a:ext uri="{FF2B5EF4-FFF2-40B4-BE49-F238E27FC236}">
                    <a16:creationId xmlns:a16="http://schemas.microsoft.com/office/drawing/2014/main" id="{879A7AD4-7015-EA48-8AC1-1D4830161CB6}"/>
                  </a:ext>
                </a:extLst>
              </p:cNvPr>
              <p:cNvSpPr>
                <a:spLocks/>
              </p:cNvSpPr>
              <p:nvPr/>
            </p:nvSpPr>
            <p:spPr bwMode="auto">
              <a:xfrm>
                <a:off x="10153753" y="5002899"/>
                <a:ext cx="590332" cy="15125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 name="connsiteX0" fmla="*/ 434 w 10000"/>
                  <a:gd name="connsiteY0" fmla="*/ 14237 h 14237"/>
                  <a:gd name="connsiteX1" fmla="*/ 51 w 10000"/>
                  <a:gd name="connsiteY1" fmla="*/ 7461 h 14237"/>
                  <a:gd name="connsiteX2" fmla="*/ 30 w 10000"/>
                  <a:gd name="connsiteY2" fmla="*/ 0 h 14237"/>
                  <a:gd name="connsiteX3" fmla="*/ 10000 w 10000"/>
                  <a:gd name="connsiteY3" fmla="*/ 6 h 14237"/>
                  <a:gd name="connsiteX4" fmla="*/ 434 w 10000"/>
                  <a:gd name="connsiteY4" fmla="*/ 14237 h 14237"/>
                  <a:gd name="connsiteX0" fmla="*/ 434 w 12908"/>
                  <a:gd name="connsiteY0" fmla="*/ 14237 h 14237"/>
                  <a:gd name="connsiteX1" fmla="*/ 51 w 12908"/>
                  <a:gd name="connsiteY1" fmla="*/ 7461 h 14237"/>
                  <a:gd name="connsiteX2" fmla="*/ 30 w 12908"/>
                  <a:gd name="connsiteY2" fmla="*/ 0 h 14237"/>
                  <a:gd name="connsiteX3" fmla="*/ 12908 w 12908"/>
                  <a:gd name="connsiteY3" fmla="*/ 3797 h 14237"/>
                  <a:gd name="connsiteX4" fmla="*/ 434 w 12908"/>
                  <a:gd name="connsiteY4" fmla="*/ 14237 h 14237"/>
                  <a:gd name="connsiteX0" fmla="*/ 391 w 12865"/>
                  <a:gd name="connsiteY0" fmla="*/ 10892 h 10892"/>
                  <a:gd name="connsiteX1" fmla="*/ 8 w 12865"/>
                  <a:gd name="connsiteY1" fmla="*/ 4116 h 10892"/>
                  <a:gd name="connsiteX2" fmla="*/ 2479 w 12865"/>
                  <a:gd name="connsiteY2" fmla="*/ 0 h 10892"/>
                  <a:gd name="connsiteX3" fmla="*/ 12865 w 12865"/>
                  <a:gd name="connsiteY3" fmla="*/ 452 h 10892"/>
                  <a:gd name="connsiteX4" fmla="*/ 391 w 12865"/>
                  <a:gd name="connsiteY4" fmla="*/ 10892 h 10892"/>
                  <a:gd name="connsiteX0" fmla="*/ 183 w 12657"/>
                  <a:gd name="connsiteY0" fmla="*/ 10892 h 10892"/>
                  <a:gd name="connsiteX1" fmla="*/ 8 w 12657"/>
                  <a:gd name="connsiteY1" fmla="*/ 7238 h 10892"/>
                  <a:gd name="connsiteX2" fmla="*/ 2271 w 12657"/>
                  <a:gd name="connsiteY2" fmla="*/ 0 h 10892"/>
                  <a:gd name="connsiteX3" fmla="*/ 12657 w 12657"/>
                  <a:gd name="connsiteY3" fmla="*/ 452 h 10892"/>
                  <a:gd name="connsiteX4" fmla="*/ 183 w 12657"/>
                  <a:gd name="connsiteY4" fmla="*/ 10892 h 10892"/>
                  <a:gd name="connsiteX0" fmla="*/ 175 w 12649"/>
                  <a:gd name="connsiteY0" fmla="*/ 10892 h 10892"/>
                  <a:gd name="connsiteX1" fmla="*/ 0 w 12649"/>
                  <a:gd name="connsiteY1" fmla="*/ 7238 h 10892"/>
                  <a:gd name="connsiteX2" fmla="*/ 2263 w 12649"/>
                  <a:gd name="connsiteY2" fmla="*/ 0 h 10892"/>
                  <a:gd name="connsiteX3" fmla="*/ 12649 w 12649"/>
                  <a:gd name="connsiteY3" fmla="*/ 452 h 10892"/>
                  <a:gd name="connsiteX4" fmla="*/ 175 w 12649"/>
                  <a:gd name="connsiteY4" fmla="*/ 10892 h 10892"/>
                  <a:gd name="connsiteX0" fmla="*/ 175 w 12649"/>
                  <a:gd name="connsiteY0" fmla="*/ 10892 h 10892"/>
                  <a:gd name="connsiteX1" fmla="*/ 0 w 12649"/>
                  <a:gd name="connsiteY1" fmla="*/ 7238 h 10892"/>
                  <a:gd name="connsiteX2" fmla="*/ 2263 w 12649"/>
                  <a:gd name="connsiteY2" fmla="*/ 0 h 10892"/>
                  <a:gd name="connsiteX3" fmla="*/ 12649 w 12649"/>
                  <a:gd name="connsiteY3" fmla="*/ 452 h 10892"/>
                  <a:gd name="connsiteX4" fmla="*/ 175 w 12649"/>
                  <a:gd name="connsiteY4" fmla="*/ 10892 h 10892"/>
                  <a:gd name="connsiteX0" fmla="*/ 175 w 12649"/>
                  <a:gd name="connsiteY0" fmla="*/ 10440 h 10440"/>
                  <a:gd name="connsiteX1" fmla="*/ 0 w 12649"/>
                  <a:gd name="connsiteY1" fmla="*/ 6786 h 10440"/>
                  <a:gd name="connsiteX2" fmla="*/ 2263 w 12649"/>
                  <a:gd name="connsiteY2" fmla="*/ 217 h 10440"/>
                  <a:gd name="connsiteX3" fmla="*/ 12649 w 12649"/>
                  <a:gd name="connsiteY3" fmla="*/ 0 h 10440"/>
                  <a:gd name="connsiteX4" fmla="*/ 175 w 12649"/>
                  <a:gd name="connsiteY4" fmla="*/ 10440 h 1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0440">
                    <a:moveTo>
                      <a:pt x="175" y="10440"/>
                    </a:moveTo>
                    <a:cubicBezTo>
                      <a:pt x="47" y="8181"/>
                      <a:pt x="128" y="9045"/>
                      <a:pt x="0" y="6786"/>
                    </a:cubicBezTo>
                    <a:cubicBezTo>
                      <a:pt x="1563" y="2515"/>
                      <a:pt x="1463" y="3373"/>
                      <a:pt x="2263" y="217"/>
                    </a:cubicBezTo>
                    <a:lnTo>
                      <a:pt x="12649" y="0"/>
                    </a:lnTo>
                    <a:lnTo>
                      <a:pt x="175" y="1044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61" name="Group 560">
                <a:extLst>
                  <a:ext uri="{FF2B5EF4-FFF2-40B4-BE49-F238E27FC236}">
                    <a16:creationId xmlns:a16="http://schemas.microsoft.com/office/drawing/2014/main" id="{C29EA216-1A13-4648-B304-50B3793355C6}"/>
                  </a:ext>
                </a:extLst>
              </p:cNvPr>
              <p:cNvGrpSpPr/>
              <p:nvPr/>
            </p:nvGrpSpPr>
            <p:grpSpPr>
              <a:xfrm>
                <a:off x="10210705" y="4577638"/>
                <a:ext cx="571917" cy="461666"/>
                <a:chOff x="9980560" y="726571"/>
                <a:chExt cx="659732" cy="461666"/>
              </a:xfrm>
            </p:grpSpPr>
            <p:sp>
              <p:nvSpPr>
                <p:cNvPr id="562" name="Rectangle 228">
                  <a:extLst>
                    <a:ext uri="{FF2B5EF4-FFF2-40B4-BE49-F238E27FC236}">
                      <a16:creationId xmlns:a16="http://schemas.microsoft.com/office/drawing/2014/main" id="{DE075DD4-ED42-6A4D-AE73-7FF16B94014F}"/>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63" name="Rectangle 229">
                  <a:extLst>
                    <a:ext uri="{FF2B5EF4-FFF2-40B4-BE49-F238E27FC236}">
                      <a16:creationId xmlns:a16="http://schemas.microsoft.com/office/drawing/2014/main" id="{F7259EAC-8796-1E43-A2F4-D2BFE8251B24}"/>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64" name="Text Box 230">
                  <a:extLst>
                    <a:ext uri="{FF2B5EF4-FFF2-40B4-BE49-F238E27FC236}">
                      <a16:creationId xmlns:a16="http://schemas.microsoft.com/office/drawing/2014/main" id="{1FFEDBB2-C626-674C-897C-7265632ACAB1}"/>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65" name="Straight Connector 564">
                  <a:extLst>
                    <a:ext uri="{FF2B5EF4-FFF2-40B4-BE49-F238E27FC236}">
                      <a16:creationId xmlns:a16="http://schemas.microsoft.com/office/drawing/2014/main" id="{219CCEA3-E9D0-E24D-8DA6-838694003D85}"/>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3166A4C7-E5AA-FA45-9EA8-29BB7351E88B}"/>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57" name="Freeform 456">
            <a:extLst>
              <a:ext uri="{FF2B5EF4-FFF2-40B4-BE49-F238E27FC236}">
                <a16:creationId xmlns:a16="http://schemas.microsoft.com/office/drawing/2014/main" id="{C29E3841-9511-CE48-9C97-7A796907B706}"/>
              </a:ext>
            </a:extLst>
          </p:cNvPr>
          <p:cNvSpPr/>
          <p:nvPr/>
        </p:nvSpPr>
        <p:spPr>
          <a:xfrm>
            <a:off x="7288696" y="3114260"/>
            <a:ext cx="3064097" cy="2683755"/>
          </a:xfrm>
          <a:custGeom>
            <a:avLst/>
            <a:gdLst>
              <a:gd name="connsiteX0" fmla="*/ 0 w 2769704"/>
              <a:gd name="connsiteY0" fmla="*/ 0 h 2637182"/>
              <a:gd name="connsiteX1" fmla="*/ 980661 w 2769704"/>
              <a:gd name="connsiteY1" fmla="*/ 1007165 h 2637182"/>
              <a:gd name="connsiteX2" fmla="*/ 2014330 w 2769704"/>
              <a:gd name="connsiteY2" fmla="*/ 993913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6216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998374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1756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1756 h 2637182"/>
              <a:gd name="connsiteX3" fmla="*/ 2478156 w 2769704"/>
              <a:gd name="connsiteY3" fmla="*/ 1007165 h 2637182"/>
              <a:gd name="connsiteX4" fmla="*/ 2054087 w 2769704"/>
              <a:gd name="connsiteY4" fmla="*/ 1709530 h 2637182"/>
              <a:gd name="connsiteX5" fmla="*/ 2753026 w 2769704"/>
              <a:gd name="connsiteY5" fmla="*/ 2050143 h 2637182"/>
              <a:gd name="connsiteX6" fmla="*/ 2769704 w 2769704"/>
              <a:gd name="connsiteY6" fmla="*/ 2637182 h 2637182"/>
              <a:gd name="connsiteX0" fmla="*/ 0 w 2753026"/>
              <a:gd name="connsiteY0" fmla="*/ 0 h 2628261"/>
              <a:gd name="connsiteX1" fmla="*/ 980661 w 2753026"/>
              <a:gd name="connsiteY1" fmla="*/ 1007165 h 2628261"/>
              <a:gd name="connsiteX2" fmla="*/ 2014330 w 2753026"/>
              <a:gd name="connsiteY2" fmla="*/ 1011756 h 2628261"/>
              <a:gd name="connsiteX3" fmla="*/ 2478156 w 2753026"/>
              <a:gd name="connsiteY3" fmla="*/ 1007165 h 2628261"/>
              <a:gd name="connsiteX4" fmla="*/ 2054087 w 2753026"/>
              <a:gd name="connsiteY4" fmla="*/ 1709530 h 2628261"/>
              <a:gd name="connsiteX5" fmla="*/ 2753026 w 2753026"/>
              <a:gd name="connsiteY5" fmla="*/ 2050143 h 2628261"/>
              <a:gd name="connsiteX6" fmla="*/ 2742942 w 2753026"/>
              <a:gd name="connsiteY6" fmla="*/ 2628261 h 2628261"/>
              <a:gd name="connsiteX0" fmla="*/ 0 w 2760784"/>
              <a:gd name="connsiteY0" fmla="*/ 0 h 2820062"/>
              <a:gd name="connsiteX1" fmla="*/ 980661 w 2760784"/>
              <a:gd name="connsiteY1" fmla="*/ 1007165 h 2820062"/>
              <a:gd name="connsiteX2" fmla="*/ 2014330 w 2760784"/>
              <a:gd name="connsiteY2" fmla="*/ 1011756 h 2820062"/>
              <a:gd name="connsiteX3" fmla="*/ 2478156 w 2760784"/>
              <a:gd name="connsiteY3" fmla="*/ 1007165 h 2820062"/>
              <a:gd name="connsiteX4" fmla="*/ 2054087 w 2760784"/>
              <a:gd name="connsiteY4" fmla="*/ 1709530 h 2820062"/>
              <a:gd name="connsiteX5" fmla="*/ 2753026 w 2760784"/>
              <a:gd name="connsiteY5" fmla="*/ 2050143 h 2820062"/>
              <a:gd name="connsiteX6" fmla="*/ 2760784 w 2760784"/>
              <a:gd name="connsiteY6" fmla="*/ 2820062 h 2820062"/>
              <a:gd name="connsiteX0" fmla="*/ 0 w 2760784"/>
              <a:gd name="connsiteY0" fmla="*/ 0 h 2820062"/>
              <a:gd name="connsiteX1" fmla="*/ 980661 w 2760784"/>
              <a:gd name="connsiteY1" fmla="*/ 1007165 h 2820062"/>
              <a:gd name="connsiteX2" fmla="*/ 2014330 w 2760784"/>
              <a:gd name="connsiteY2" fmla="*/ 1011756 h 2820062"/>
              <a:gd name="connsiteX3" fmla="*/ 2478156 w 2760784"/>
              <a:gd name="connsiteY3" fmla="*/ 1007165 h 2820062"/>
              <a:gd name="connsiteX4" fmla="*/ 2054087 w 2760784"/>
              <a:gd name="connsiteY4" fmla="*/ 1709530 h 2820062"/>
              <a:gd name="connsiteX5" fmla="*/ 2753026 w 2760784"/>
              <a:gd name="connsiteY5" fmla="*/ 2050143 h 2820062"/>
              <a:gd name="connsiteX6" fmla="*/ 2760783 w 2760784"/>
              <a:gd name="connsiteY6" fmla="*/ 2639768 h 2820062"/>
              <a:gd name="connsiteX7" fmla="*/ 2760784 w 2760784"/>
              <a:gd name="connsiteY7" fmla="*/ 2820062 h 2820062"/>
              <a:gd name="connsiteX0" fmla="*/ 0 w 3188991"/>
              <a:gd name="connsiteY0" fmla="*/ 0 h 2681787"/>
              <a:gd name="connsiteX1" fmla="*/ 980661 w 3188991"/>
              <a:gd name="connsiteY1" fmla="*/ 1007165 h 2681787"/>
              <a:gd name="connsiteX2" fmla="*/ 2014330 w 3188991"/>
              <a:gd name="connsiteY2" fmla="*/ 1011756 h 2681787"/>
              <a:gd name="connsiteX3" fmla="*/ 2478156 w 3188991"/>
              <a:gd name="connsiteY3" fmla="*/ 1007165 h 2681787"/>
              <a:gd name="connsiteX4" fmla="*/ 2054087 w 3188991"/>
              <a:gd name="connsiteY4" fmla="*/ 1709530 h 2681787"/>
              <a:gd name="connsiteX5" fmla="*/ 2753026 w 3188991"/>
              <a:gd name="connsiteY5" fmla="*/ 2050143 h 2681787"/>
              <a:gd name="connsiteX6" fmla="*/ 2760783 w 3188991"/>
              <a:gd name="connsiteY6" fmla="*/ 2639768 h 2681787"/>
              <a:gd name="connsiteX7" fmla="*/ 3188991 w 3188991"/>
              <a:gd name="connsiteY7" fmla="*/ 2681787 h 2681787"/>
              <a:gd name="connsiteX0" fmla="*/ 0 w 3188991"/>
              <a:gd name="connsiteY0" fmla="*/ 0 h 2691285"/>
              <a:gd name="connsiteX1" fmla="*/ 980661 w 3188991"/>
              <a:gd name="connsiteY1" fmla="*/ 1007165 h 2691285"/>
              <a:gd name="connsiteX2" fmla="*/ 2014330 w 3188991"/>
              <a:gd name="connsiteY2" fmla="*/ 1011756 h 2691285"/>
              <a:gd name="connsiteX3" fmla="*/ 2478156 w 3188991"/>
              <a:gd name="connsiteY3" fmla="*/ 1007165 h 2691285"/>
              <a:gd name="connsiteX4" fmla="*/ 2054087 w 3188991"/>
              <a:gd name="connsiteY4" fmla="*/ 1709530 h 2691285"/>
              <a:gd name="connsiteX5" fmla="*/ 2753026 w 3188991"/>
              <a:gd name="connsiteY5" fmla="*/ 2050143 h 2691285"/>
              <a:gd name="connsiteX6" fmla="*/ 2760783 w 3188991"/>
              <a:gd name="connsiteY6" fmla="*/ 2639768 h 2691285"/>
              <a:gd name="connsiteX7" fmla="*/ 3188991 w 3188991"/>
              <a:gd name="connsiteY7" fmla="*/ 2681787 h 2691285"/>
              <a:gd name="connsiteX0" fmla="*/ 0 w 3188991"/>
              <a:gd name="connsiteY0" fmla="*/ 0 h 2700394"/>
              <a:gd name="connsiteX1" fmla="*/ 980661 w 3188991"/>
              <a:gd name="connsiteY1" fmla="*/ 1007165 h 2700394"/>
              <a:gd name="connsiteX2" fmla="*/ 2014330 w 3188991"/>
              <a:gd name="connsiteY2" fmla="*/ 1011756 h 2700394"/>
              <a:gd name="connsiteX3" fmla="*/ 2478156 w 3188991"/>
              <a:gd name="connsiteY3" fmla="*/ 1007165 h 2700394"/>
              <a:gd name="connsiteX4" fmla="*/ 2054087 w 3188991"/>
              <a:gd name="connsiteY4" fmla="*/ 1709530 h 2700394"/>
              <a:gd name="connsiteX5" fmla="*/ 2753026 w 3188991"/>
              <a:gd name="connsiteY5" fmla="*/ 2050143 h 2700394"/>
              <a:gd name="connsiteX6" fmla="*/ 2765243 w 3188991"/>
              <a:gd name="connsiteY6" fmla="*/ 2662071 h 2700394"/>
              <a:gd name="connsiteX7" fmla="*/ 3188991 w 3188991"/>
              <a:gd name="connsiteY7" fmla="*/ 2681787 h 2700394"/>
              <a:gd name="connsiteX0" fmla="*/ 0 w 3188991"/>
              <a:gd name="connsiteY0" fmla="*/ 0 h 2686921"/>
              <a:gd name="connsiteX1" fmla="*/ 980661 w 3188991"/>
              <a:gd name="connsiteY1" fmla="*/ 1007165 h 2686921"/>
              <a:gd name="connsiteX2" fmla="*/ 2014330 w 3188991"/>
              <a:gd name="connsiteY2" fmla="*/ 1011756 h 2686921"/>
              <a:gd name="connsiteX3" fmla="*/ 2478156 w 3188991"/>
              <a:gd name="connsiteY3" fmla="*/ 1007165 h 2686921"/>
              <a:gd name="connsiteX4" fmla="*/ 2054087 w 3188991"/>
              <a:gd name="connsiteY4" fmla="*/ 1709530 h 2686921"/>
              <a:gd name="connsiteX5" fmla="*/ 2753026 w 3188991"/>
              <a:gd name="connsiteY5" fmla="*/ 2050143 h 2686921"/>
              <a:gd name="connsiteX6" fmla="*/ 2765243 w 3188991"/>
              <a:gd name="connsiteY6" fmla="*/ 2662071 h 2686921"/>
              <a:gd name="connsiteX7" fmla="*/ 3188991 w 3188991"/>
              <a:gd name="connsiteY7" fmla="*/ 2681787 h 2686921"/>
              <a:gd name="connsiteX0" fmla="*/ 0 w 3188991"/>
              <a:gd name="connsiteY0" fmla="*/ 0 h 2689619"/>
              <a:gd name="connsiteX1" fmla="*/ 980661 w 3188991"/>
              <a:gd name="connsiteY1" fmla="*/ 1007165 h 2689619"/>
              <a:gd name="connsiteX2" fmla="*/ 2014330 w 3188991"/>
              <a:gd name="connsiteY2" fmla="*/ 1011756 h 2689619"/>
              <a:gd name="connsiteX3" fmla="*/ 2478156 w 3188991"/>
              <a:gd name="connsiteY3" fmla="*/ 1007165 h 2689619"/>
              <a:gd name="connsiteX4" fmla="*/ 2054087 w 3188991"/>
              <a:gd name="connsiteY4" fmla="*/ 1709530 h 2689619"/>
              <a:gd name="connsiteX5" fmla="*/ 2753026 w 3188991"/>
              <a:gd name="connsiteY5" fmla="*/ 2050143 h 2689619"/>
              <a:gd name="connsiteX6" fmla="*/ 2769703 w 3188991"/>
              <a:gd name="connsiteY6" fmla="*/ 2675452 h 2689619"/>
              <a:gd name="connsiteX7" fmla="*/ 3188991 w 3188991"/>
              <a:gd name="connsiteY7" fmla="*/ 2681787 h 2689619"/>
              <a:gd name="connsiteX0" fmla="*/ 0 w 3188991"/>
              <a:gd name="connsiteY0" fmla="*/ 0 h 2681967"/>
              <a:gd name="connsiteX1" fmla="*/ 980661 w 3188991"/>
              <a:gd name="connsiteY1" fmla="*/ 1007165 h 2681967"/>
              <a:gd name="connsiteX2" fmla="*/ 2014330 w 3188991"/>
              <a:gd name="connsiteY2" fmla="*/ 1011756 h 2681967"/>
              <a:gd name="connsiteX3" fmla="*/ 2478156 w 3188991"/>
              <a:gd name="connsiteY3" fmla="*/ 1007165 h 2681967"/>
              <a:gd name="connsiteX4" fmla="*/ 2054087 w 3188991"/>
              <a:gd name="connsiteY4" fmla="*/ 1709530 h 2681967"/>
              <a:gd name="connsiteX5" fmla="*/ 2753026 w 3188991"/>
              <a:gd name="connsiteY5" fmla="*/ 2050143 h 2681967"/>
              <a:gd name="connsiteX6" fmla="*/ 2769703 w 3188991"/>
              <a:gd name="connsiteY6" fmla="*/ 2675452 h 2681967"/>
              <a:gd name="connsiteX7" fmla="*/ 3188991 w 3188991"/>
              <a:gd name="connsiteY7" fmla="*/ 2681787 h 2681967"/>
              <a:gd name="connsiteX0" fmla="*/ 0 w 3188991"/>
              <a:gd name="connsiteY0" fmla="*/ 0 h 2687647"/>
              <a:gd name="connsiteX1" fmla="*/ 980661 w 3188991"/>
              <a:gd name="connsiteY1" fmla="*/ 1007165 h 2687647"/>
              <a:gd name="connsiteX2" fmla="*/ 2014330 w 3188991"/>
              <a:gd name="connsiteY2" fmla="*/ 1011756 h 2687647"/>
              <a:gd name="connsiteX3" fmla="*/ 2478156 w 3188991"/>
              <a:gd name="connsiteY3" fmla="*/ 1007165 h 2687647"/>
              <a:gd name="connsiteX4" fmla="*/ 2054087 w 3188991"/>
              <a:gd name="connsiteY4" fmla="*/ 1709530 h 2687647"/>
              <a:gd name="connsiteX5" fmla="*/ 2753026 w 3188991"/>
              <a:gd name="connsiteY5" fmla="*/ 2050143 h 2687647"/>
              <a:gd name="connsiteX6" fmla="*/ 2769703 w 3188991"/>
              <a:gd name="connsiteY6" fmla="*/ 2675452 h 2687647"/>
              <a:gd name="connsiteX7" fmla="*/ 3188991 w 3188991"/>
              <a:gd name="connsiteY7" fmla="*/ 2681787 h 2687647"/>
              <a:gd name="connsiteX0" fmla="*/ 0 w 3064097"/>
              <a:gd name="connsiteY0" fmla="*/ 0 h 2687647"/>
              <a:gd name="connsiteX1" fmla="*/ 980661 w 3064097"/>
              <a:gd name="connsiteY1" fmla="*/ 1007165 h 2687647"/>
              <a:gd name="connsiteX2" fmla="*/ 2014330 w 3064097"/>
              <a:gd name="connsiteY2" fmla="*/ 1011756 h 2687647"/>
              <a:gd name="connsiteX3" fmla="*/ 2478156 w 3064097"/>
              <a:gd name="connsiteY3" fmla="*/ 1007165 h 2687647"/>
              <a:gd name="connsiteX4" fmla="*/ 2054087 w 3064097"/>
              <a:gd name="connsiteY4" fmla="*/ 1709530 h 2687647"/>
              <a:gd name="connsiteX5" fmla="*/ 2753026 w 3064097"/>
              <a:gd name="connsiteY5" fmla="*/ 2050143 h 2687647"/>
              <a:gd name="connsiteX6" fmla="*/ 2769703 w 3064097"/>
              <a:gd name="connsiteY6" fmla="*/ 2675452 h 2687647"/>
              <a:gd name="connsiteX7" fmla="*/ 3064097 w 3064097"/>
              <a:gd name="connsiteY7" fmla="*/ 2681787 h 2687647"/>
              <a:gd name="connsiteX0" fmla="*/ 0 w 3064097"/>
              <a:gd name="connsiteY0" fmla="*/ 0 h 2683755"/>
              <a:gd name="connsiteX1" fmla="*/ 980661 w 3064097"/>
              <a:gd name="connsiteY1" fmla="*/ 1007165 h 2683755"/>
              <a:gd name="connsiteX2" fmla="*/ 2014330 w 3064097"/>
              <a:gd name="connsiteY2" fmla="*/ 1011756 h 2683755"/>
              <a:gd name="connsiteX3" fmla="*/ 2478156 w 3064097"/>
              <a:gd name="connsiteY3" fmla="*/ 1007165 h 2683755"/>
              <a:gd name="connsiteX4" fmla="*/ 2054087 w 3064097"/>
              <a:gd name="connsiteY4" fmla="*/ 1709530 h 2683755"/>
              <a:gd name="connsiteX5" fmla="*/ 2753026 w 3064097"/>
              <a:gd name="connsiteY5" fmla="*/ 2050143 h 2683755"/>
              <a:gd name="connsiteX6" fmla="*/ 2769703 w 3064097"/>
              <a:gd name="connsiteY6" fmla="*/ 2675452 h 2683755"/>
              <a:gd name="connsiteX7" fmla="*/ 3064097 w 3064097"/>
              <a:gd name="connsiteY7" fmla="*/ 2681787 h 2683755"/>
              <a:gd name="connsiteX0" fmla="*/ 0 w 3064097"/>
              <a:gd name="connsiteY0" fmla="*/ 0 h 2683755"/>
              <a:gd name="connsiteX1" fmla="*/ 980661 w 3064097"/>
              <a:gd name="connsiteY1" fmla="*/ 1007165 h 2683755"/>
              <a:gd name="connsiteX2" fmla="*/ 2014330 w 3064097"/>
              <a:gd name="connsiteY2" fmla="*/ 1011756 h 2683755"/>
              <a:gd name="connsiteX3" fmla="*/ 2478156 w 3064097"/>
              <a:gd name="connsiteY3" fmla="*/ 1007165 h 2683755"/>
              <a:gd name="connsiteX4" fmla="*/ 2054087 w 3064097"/>
              <a:gd name="connsiteY4" fmla="*/ 1709530 h 2683755"/>
              <a:gd name="connsiteX5" fmla="*/ 2753026 w 3064097"/>
              <a:gd name="connsiteY5" fmla="*/ 2050143 h 2683755"/>
              <a:gd name="connsiteX6" fmla="*/ 2769703 w 3064097"/>
              <a:gd name="connsiteY6" fmla="*/ 2675452 h 2683755"/>
              <a:gd name="connsiteX7" fmla="*/ 3064097 w 3064097"/>
              <a:gd name="connsiteY7" fmla="*/ 2681787 h 268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097" h="2683755">
                <a:moveTo>
                  <a:pt x="0" y="0"/>
                </a:moveTo>
                <a:lnTo>
                  <a:pt x="980661" y="1007165"/>
                </a:lnTo>
                <a:lnTo>
                  <a:pt x="2014330" y="1011756"/>
                </a:lnTo>
                <a:lnTo>
                  <a:pt x="2478156" y="1007165"/>
                </a:lnTo>
                <a:lnTo>
                  <a:pt x="2054087" y="1709530"/>
                </a:lnTo>
                <a:lnTo>
                  <a:pt x="2753026" y="2050143"/>
                </a:lnTo>
                <a:lnTo>
                  <a:pt x="2769703" y="2675452"/>
                </a:lnTo>
                <a:cubicBezTo>
                  <a:pt x="2903519" y="2686485"/>
                  <a:pt x="2930284" y="2684136"/>
                  <a:pt x="3064097" y="2681787"/>
                </a:cubicBezTo>
              </a:path>
            </a:pathLst>
          </a:custGeom>
          <a:noFill/>
          <a:ln w="31750">
            <a:solidFill>
              <a:srgbClr val="C0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7C8E70B-CD71-5344-8A10-A97CD4A21DD6}"/>
              </a:ext>
            </a:extLst>
          </p:cNvPr>
          <p:cNvGrpSpPr/>
          <p:nvPr/>
        </p:nvGrpSpPr>
        <p:grpSpPr>
          <a:xfrm>
            <a:off x="6543892" y="2922262"/>
            <a:ext cx="3175" cy="379738"/>
            <a:chOff x="6543892" y="2922262"/>
            <a:chExt cx="3175" cy="379738"/>
          </a:xfrm>
        </p:grpSpPr>
        <p:cxnSp>
          <p:nvCxnSpPr>
            <p:cNvPr id="4" name="Straight Arrow Connector 3">
              <a:extLst>
                <a:ext uri="{FF2B5EF4-FFF2-40B4-BE49-F238E27FC236}">
                  <a16:creationId xmlns:a16="http://schemas.microsoft.com/office/drawing/2014/main" id="{6BDA0B02-D308-914F-B9AF-9B30A608DC39}"/>
                </a:ext>
              </a:extLst>
            </p:cNvPr>
            <p:cNvCxnSpPr>
              <a:cxnSpLocks/>
            </p:cNvCxnSpPr>
            <p:nvPr/>
          </p:nvCxnSpPr>
          <p:spPr>
            <a:xfrm flipV="1">
              <a:off x="6543892" y="2922262"/>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Straight Arrow Connector 538">
              <a:extLst>
                <a:ext uri="{FF2B5EF4-FFF2-40B4-BE49-F238E27FC236}">
                  <a16:creationId xmlns:a16="http://schemas.microsoft.com/office/drawing/2014/main" id="{57B8E898-44FB-B841-AE65-AE09A8A0CFEB}"/>
                </a:ext>
              </a:extLst>
            </p:cNvPr>
            <p:cNvCxnSpPr>
              <a:cxnSpLocks/>
            </p:cNvCxnSpPr>
            <p:nvPr/>
          </p:nvCxnSpPr>
          <p:spPr>
            <a:xfrm>
              <a:off x="6547067" y="3154037"/>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1" name="Group 540">
            <a:extLst>
              <a:ext uri="{FF2B5EF4-FFF2-40B4-BE49-F238E27FC236}">
                <a16:creationId xmlns:a16="http://schemas.microsoft.com/office/drawing/2014/main" id="{B56D1341-8122-3F4B-B605-EEF86D2EC3FE}"/>
              </a:ext>
            </a:extLst>
          </p:cNvPr>
          <p:cNvGrpSpPr/>
          <p:nvPr/>
        </p:nvGrpSpPr>
        <p:grpSpPr>
          <a:xfrm>
            <a:off x="11233367" y="5608312"/>
            <a:ext cx="3175" cy="379738"/>
            <a:chOff x="6543892" y="2922262"/>
            <a:chExt cx="3175" cy="379738"/>
          </a:xfrm>
        </p:grpSpPr>
        <p:cxnSp>
          <p:nvCxnSpPr>
            <p:cNvPr id="542" name="Straight Arrow Connector 541">
              <a:extLst>
                <a:ext uri="{FF2B5EF4-FFF2-40B4-BE49-F238E27FC236}">
                  <a16:creationId xmlns:a16="http://schemas.microsoft.com/office/drawing/2014/main" id="{8548ACDB-2213-B74B-9620-96BE011EBED2}"/>
                </a:ext>
              </a:extLst>
            </p:cNvPr>
            <p:cNvCxnSpPr>
              <a:cxnSpLocks/>
            </p:cNvCxnSpPr>
            <p:nvPr/>
          </p:nvCxnSpPr>
          <p:spPr>
            <a:xfrm flipV="1">
              <a:off x="6543892" y="2922262"/>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3" name="Straight Arrow Connector 542">
              <a:extLst>
                <a:ext uri="{FF2B5EF4-FFF2-40B4-BE49-F238E27FC236}">
                  <a16:creationId xmlns:a16="http://schemas.microsoft.com/office/drawing/2014/main" id="{B997A270-0B54-B346-940E-141C5BCBA349}"/>
                </a:ext>
              </a:extLst>
            </p:cNvPr>
            <p:cNvCxnSpPr>
              <a:cxnSpLocks/>
            </p:cNvCxnSpPr>
            <p:nvPr/>
          </p:nvCxnSpPr>
          <p:spPr>
            <a:xfrm>
              <a:off x="6547067" y="3154037"/>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286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22" presetClass="entr" presetSubtype="2" fill="hold" nodeType="withEffect">
                                  <p:stCondLst>
                                    <p:cond delay="0"/>
                                  </p:stCondLst>
                                  <p:childTnLst>
                                    <p:set>
                                      <p:cBhvr>
                                        <p:cTn id="9" dur="1" fill="hold">
                                          <p:stCondLst>
                                            <p:cond delay="0"/>
                                          </p:stCondLst>
                                        </p:cTn>
                                        <p:tgtEl>
                                          <p:spTgt spid="474"/>
                                        </p:tgtEl>
                                        <p:attrNameLst>
                                          <p:attrName>style.visibility</p:attrName>
                                        </p:attrNameLst>
                                      </p:cBhvr>
                                      <p:to>
                                        <p:strVal val="visible"/>
                                      </p:to>
                                    </p:set>
                                    <p:animEffect transition="in" filter="wipe(right)">
                                      <p:cBhvr>
                                        <p:cTn id="10" dur="500"/>
                                        <p:tgtEl>
                                          <p:spTgt spid="474"/>
                                        </p:tgtEl>
                                      </p:cBhvr>
                                    </p:animEffect>
                                  </p:childTnLst>
                                </p:cTn>
                              </p:par>
                              <p:par>
                                <p:cTn id="11" presetID="22" presetClass="entr" presetSubtype="8" fill="hold" nodeType="withEffect">
                                  <p:stCondLst>
                                    <p:cond delay="0"/>
                                  </p:stCondLst>
                                  <p:childTnLst>
                                    <p:set>
                                      <p:cBhvr>
                                        <p:cTn id="12" dur="1" fill="hold">
                                          <p:stCondLst>
                                            <p:cond delay="0"/>
                                          </p:stCondLst>
                                        </p:cTn>
                                        <p:tgtEl>
                                          <p:spTgt spid="464"/>
                                        </p:tgtEl>
                                        <p:attrNameLst>
                                          <p:attrName>style.visibility</p:attrName>
                                        </p:attrNameLst>
                                      </p:cBhvr>
                                      <p:to>
                                        <p:strVal val="visible"/>
                                      </p:to>
                                    </p:set>
                                    <p:animEffect transition="in" filter="wipe(left)">
                                      <p:cBhvr>
                                        <p:cTn id="13" dur="500"/>
                                        <p:tgtEl>
                                          <p:spTgt spid="464"/>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dissolve">
                                      <p:cBhvr>
                                        <p:cTn id="16" dur="500"/>
                                        <p:tgtEl>
                                          <p:spTgt spid="6">
                                            <p:txEl>
                                              <p:pRg st="1" end="1"/>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dissolve">
                                      <p:cBhvr>
                                        <p:cTn id="19" dur="500"/>
                                        <p:tgtEl>
                                          <p:spTgt spid="6">
                                            <p:txEl>
                                              <p:pRg st="2" end="2"/>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541"/>
                                        </p:tgtEl>
                                        <p:attrNameLst>
                                          <p:attrName>style.visibility</p:attrName>
                                        </p:attrNameLst>
                                      </p:cBhvr>
                                      <p:to>
                                        <p:strVal val="visible"/>
                                      </p:to>
                                    </p:set>
                                    <p:animEffect transition="in" filter="dissolve">
                                      <p:cBhvr>
                                        <p:cTn id="25" dur="500"/>
                                        <p:tgtEl>
                                          <p:spTgt spid="54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dissolve">
                                      <p:cBhvr>
                                        <p:cTn id="30" dur="500"/>
                                        <p:tgtEl>
                                          <p:spTgt spid="6">
                                            <p:txEl>
                                              <p:pRg st="3" end="3"/>
                                            </p:txEl>
                                          </p:spTgt>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473"/>
                                        </p:tgtEl>
                                        <p:attrNameLst>
                                          <p:attrName>style.visibility</p:attrName>
                                        </p:attrNameLst>
                                      </p:cBhvr>
                                      <p:to>
                                        <p:strVal val="visible"/>
                                      </p:to>
                                    </p:set>
                                    <p:animEffect transition="in" filter="dissolve">
                                      <p:cBhvr>
                                        <p:cTn id="34" dur="1000"/>
                                        <p:tgtEl>
                                          <p:spTgt spid="47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dissolve">
                                      <p:cBhvr>
                                        <p:cTn id="39" dur="500"/>
                                        <p:tgtEl>
                                          <p:spTgt spid="6">
                                            <p:txEl>
                                              <p:pRg st="4" end="4"/>
                                            </p:txEl>
                                          </p:spTgt>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457"/>
                                        </p:tgtEl>
                                        <p:attrNameLst>
                                          <p:attrName>style.visibility</p:attrName>
                                        </p:attrNameLst>
                                      </p:cBhvr>
                                      <p:to>
                                        <p:strVal val="visible"/>
                                      </p:to>
                                    </p:set>
                                    <p:animEffect transition="in" filter="dissolve">
                                      <p:cBhvr>
                                        <p:cTn id="43" dur="1000"/>
                                        <p:tgtEl>
                                          <p:spTgt spid="457"/>
                                        </p:tgtEl>
                                      </p:cBhvr>
                                    </p:animEffect>
                                  </p:childTnLst>
                                </p:cTn>
                              </p:par>
                              <p:par>
                                <p:cTn id="44" presetID="9" presetClass="entr" presetSubtype="0" fill="hold"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dissolve">
                                      <p:cBhvr>
                                        <p:cTn id="46" dur="500"/>
                                        <p:tgtEl>
                                          <p:spTgt spid="6">
                                            <p:txEl>
                                              <p:pRg st="5" end="5"/>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dissolve">
                                      <p:cBhvr>
                                        <p:cTn id="4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22890" y="1409075"/>
            <a:ext cx="5557988" cy="5201586"/>
          </a:xfrm>
        </p:spPr>
        <p:txBody>
          <a:bodyPr>
            <a:normAutofit/>
          </a:bodyPr>
          <a:lstStyle/>
          <a:p>
            <a:r>
              <a:rPr lang="en-US" altLang="en-US" dirty="0">
                <a:ea typeface="ＭＳ Ｐゴシック" panose="020B0600070205080204" pitchFamily="34" charset="-128"/>
                <a:cs typeface="ＭＳ Ｐゴシック" panose="020B0600070205080204" pitchFamily="34" charset="-128"/>
              </a:rPr>
              <a:t>network links have MTU (max. transfer size) - largest possible link-level frame</a:t>
            </a:r>
          </a:p>
          <a:p>
            <a:pPr lvl="1"/>
            <a:r>
              <a:rPr lang="en-US" altLang="en-US" dirty="0">
                <a:ea typeface="ＭＳ Ｐゴシック" panose="020B0600070205080204" pitchFamily="34" charset="-128"/>
              </a:rPr>
              <a:t>different link types, different MTUs </a:t>
            </a:r>
          </a:p>
          <a:p>
            <a:r>
              <a:rPr lang="en-US" altLang="en-US" dirty="0">
                <a:ea typeface="ＭＳ Ｐゴシック" panose="020B0600070205080204" pitchFamily="34" charset="-128"/>
                <a:cs typeface="ＭＳ Ｐゴシック" panose="020B0600070205080204" pitchFamily="34" charset="-128"/>
              </a:rPr>
              <a:t>large IP datagram divided (“</a:t>
            </a:r>
            <a:r>
              <a:rPr lang="en-US" altLang="ja-JP" dirty="0">
                <a:ea typeface="ＭＳ Ｐゴシック" panose="020B0600070205080204" pitchFamily="34" charset="-128"/>
                <a:cs typeface="ＭＳ Ｐゴシック" panose="020B0600070205080204" pitchFamily="34" charset="-128"/>
              </a:rPr>
              <a:t>fragmented”) within net</a:t>
            </a:r>
          </a:p>
          <a:p>
            <a:pPr lvl="1"/>
            <a:r>
              <a:rPr lang="en-US" altLang="en-US" dirty="0">
                <a:ea typeface="ＭＳ Ｐゴシック" panose="020B0600070205080204" pitchFamily="34" charset="-128"/>
              </a:rPr>
              <a:t>one datagram becomes several datagrams</a:t>
            </a:r>
          </a:p>
          <a:p>
            <a:pPr lvl="1"/>
            <a:r>
              <a:rPr lang="en-US" altLang="ja-JP" dirty="0">
                <a:ea typeface="ＭＳ Ｐゴシック" panose="020B0600070205080204" pitchFamily="34" charset="-128"/>
              </a:rPr>
              <a:t>“reassembled” only at </a:t>
            </a:r>
            <a:r>
              <a:rPr lang="en-US" altLang="ja-JP" i="1" dirty="0">
                <a:ea typeface="ＭＳ Ｐゴシック" panose="020B0600070205080204" pitchFamily="34" charset="-128"/>
              </a:rPr>
              <a:t>destination</a:t>
            </a:r>
            <a:endParaRPr lang="en-US" altLang="ja-JP" dirty="0">
              <a:ea typeface="ＭＳ Ｐゴシック" panose="020B0600070205080204" pitchFamily="34" charset="-128"/>
            </a:endParaRPr>
          </a:p>
          <a:p>
            <a:pPr lvl="1"/>
            <a:r>
              <a:rPr lang="en-US" altLang="en-US" dirty="0">
                <a:ea typeface="ＭＳ Ｐゴシック" panose="020B0600070205080204" pitchFamily="34" charset="-128"/>
              </a:rPr>
              <a:t>IP header bits used to identify, order related fragments</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IP fragmentation/reassembly</a:t>
            </a:r>
            <a:endParaRPr lang="en-US" dirty="0">
              <a:solidFill>
                <a:schemeClr val="lt1"/>
              </a:solidFill>
              <a:ea typeface="+mn-ea"/>
              <a:cs typeface="+mn-cs"/>
            </a:endParaRPr>
          </a:p>
        </p:txBody>
      </p:sp>
      <p:sp>
        <p:nvSpPr>
          <p:cNvPr id="135" name="Freeform 4">
            <a:extLst>
              <a:ext uri="{FF2B5EF4-FFF2-40B4-BE49-F238E27FC236}">
                <a16:creationId xmlns:a16="http://schemas.microsoft.com/office/drawing/2014/main" id="{C56CD574-58C1-2848-ADFB-76C6B263D0D5}"/>
              </a:ext>
            </a:extLst>
          </p:cNvPr>
          <p:cNvSpPr>
            <a:spLocks/>
          </p:cNvSpPr>
          <p:nvPr/>
        </p:nvSpPr>
        <p:spPr bwMode="auto">
          <a:xfrm>
            <a:off x="7707312" y="1493863"/>
            <a:ext cx="2436813" cy="225583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p:spPr>
        <p:txBody>
          <a:bodyPr wrap="none" anchor="ctr"/>
          <a:lstStyle/>
          <a:p>
            <a:pPr eaLnBrk="0" fontAlgn="base" hangingPunct="0">
              <a:spcBef>
                <a:spcPct val="0"/>
              </a:spcBef>
              <a:spcAft>
                <a:spcPct val="0"/>
              </a:spcAft>
            </a:pPr>
            <a:endParaRPr lang="en-US">
              <a:solidFill>
                <a:srgbClr val="000000"/>
              </a:solidFill>
              <a:latin typeface="Arial" panose="020B0604020202020204" pitchFamily="34" charset="0"/>
              <a:ea typeface="ＭＳ Ｐゴシック" panose="020B0600070205080204" pitchFamily="34" charset="-128"/>
            </a:endParaRPr>
          </a:p>
        </p:txBody>
      </p:sp>
      <p:sp>
        <p:nvSpPr>
          <p:cNvPr id="136" name="Freeform 5">
            <a:extLst>
              <a:ext uri="{FF2B5EF4-FFF2-40B4-BE49-F238E27FC236}">
                <a16:creationId xmlns:a16="http://schemas.microsoft.com/office/drawing/2014/main" id="{0C57D509-51AE-2841-9672-3FEF7F27BD3E}"/>
              </a:ext>
            </a:extLst>
          </p:cNvPr>
          <p:cNvSpPr>
            <a:spLocks/>
          </p:cNvSpPr>
          <p:nvPr/>
        </p:nvSpPr>
        <p:spPr bwMode="auto">
          <a:xfrm>
            <a:off x="7707312" y="3895751"/>
            <a:ext cx="1976438" cy="1987550"/>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9CE0FA"/>
          </a:solidFill>
          <a:ln>
            <a:noFill/>
          </a:ln>
        </p:spPr>
        <p:txBody>
          <a:bodyPr wrap="none" anchor="ctr"/>
          <a:lstStyle/>
          <a:p>
            <a:pPr eaLnBrk="0" fontAlgn="base" hangingPunct="0">
              <a:spcBef>
                <a:spcPct val="0"/>
              </a:spcBef>
              <a:spcAft>
                <a:spcPct val="0"/>
              </a:spcAft>
            </a:pPr>
            <a:endParaRPr lang="en-US">
              <a:solidFill>
                <a:srgbClr val="000000"/>
              </a:solidFill>
              <a:latin typeface="Arial" panose="020B0604020202020204" pitchFamily="34" charset="0"/>
              <a:ea typeface="ＭＳ Ｐゴシック" panose="020B0600070205080204" pitchFamily="34" charset="-128"/>
            </a:endParaRPr>
          </a:p>
        </p:txBody>
      </p:sp>
      <p:sp>
        <p:nvSpPr>
          <p:cNvPr id="137" name="Line 16">
            <a:extLst>
              <a:ext uri="{FF2B5EF4-FFF2-40B4-BE49-F238E27FC236}">
                <a16:creationId xmlns:a16="http://schemas.microsoft.com/office/drawing/2014/main" id="{E6E1AA19-DE73-3D4E-91BB-D85915C23F8D}"/>
              </a:ext>
            </a:extLst>
          </p:cNvPr>
          <p:cNvSpPr>
            <a:spLocks noChangeShapeType="1"/>
          </p:cNvSpPr>
          <p:nvPr/>
        </p:nvSpPr>
        <p:spPr bwMode="auto">
          <a:xfrm flipV="1">
            <a:off x="7780337" y="2449538"/>
            <a:ext cx="127000"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38" name="Line 17">
            <a:extLst>
              <a:ext uri="{FF2B5EF4-FFF2-40B4-BE49-F238E27FC236}">
                <a16:creationId xmlns:a16="http://schemas.microsoft.com/office/drawing/2014/main" id="{F2E70A62-0156-8944-B6FC-50361CCD8FAC}"/>
              </a:ext>
            </a:extLst>
          </p:cNvPr>
          <p:cNvSpPr>
            <a:spLocks noChangeShapeType="1"/>
          </p:cNvSpPr>
          <p:nvPr/>
        </p:nvSpPr>
        <p:spPr bwMode="auto">
          <a:xfrm>
            <a:off x="8356600" y="1774851"/>
            <a:ext cx="658812" cy="279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39" name="Line 18">
            <a:extLst>
              <a:ext uri="{FF2B5EF4-FFF2-40B4-BE49-F238E27FC236}">
                <a16:creationId xmlns:a16="http://schemas.microsoft.com/office/drawing/2014/main" id="{33FE7BA7-51F4-8142-A2B1-EE64C510477E}"/>
              </a:ext>
            </a:extLst>
          </p:cNvPr>
          <p:cNvSpPr>
            <a:spLocks noChangeShapeType="1"/>
          </p:cNvSpPr>
          <p:nvPr/>
        </p:nvSpPr>
        <p:spPr bwMode="auto">
          <a:xfrm>
            <a:off x="9202737" y="2111401"/>
            <a:ext cx="196850" cy="6699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0" name="Line 19">
            <a:extLst>
              <a:ext uri="{FF2B5EF4-FFF2-40B4-BE49-F238E27FC236}">
                <a16:creationId xmlns:a16="http://schemas.microsoft.com/office/drawing/2014/main" id="{41C2D445-8AC7-DC4E-90DA-7737AC9E6848}"/>
              </a:ext>
            </a:extLst>
          </p:cNvPr>
          <p:cNvSpPr>
            <a:spLocks noChangeShapeType="1"/>
          </p:cNvSpPr>
          <p:nvPr/>
        </p:nvSpPr>
        <p:spPr bwMode="auto">
          <a:xfrm>
            <a:off x="8105775" y="1887563"/>
            <a:ext cx="1587" cy="5826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1" name="Line 20">
            <a:extLst>
              <a:ext uri="{FF2B5EF4-FFF2-40B4-BE49-F238E27FC236}">
                <a16:creationId xmlns:a16="http://schemas.microsoft.com/office/drawing/2014/main" id="{FE5A7448-2415-4D4E-AC3D-F48CA7EC488C}"/>
              </a:ext>
            </a:extLst>
          </p:cNvPr>
          <p:cNvSpPr>
            <a:spLocks noChangeShapeType="1"/>
          </p:cNvSpPr>
          <p:nvPr/>
        </p:nvSpPr>
        <p:spPr bwMode="auto">
          <a:xfrm>
            <a:off x="8340725" y="2541613"/>
            <a:ext cx="971550" cy="4016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2" name="Line 21">
            <a:extLst>
              <a:ext uri="{FF2B5EF4-FFF2-40B4-BE49-F238E27FC236}">
                <a16:creationId xmlns:a16="http://schemas.microsoft.com/office/drawing/2014/main" id="{410B3223-C758-3A41-945F-A4A35D3915A2}"/>
              </a:ext>
            </a:extLst>
          </p:cNvPr>
          <p:cNvSpPr>
            <a:spLocks noChangeShapeType="1"/>
          </p:cNvSpPr>
          <p:nvPr/>
        </p:nvSpPr>
        <p:spPr bwMode="auto">
          <a:xfrm flipH="1" flipV="1">
            <a:off x="9613900" y="3071838"/>
            <a:ext cx="476250" cy="6873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3" name="Line 22">
            <a:extLst>
              <a:ext uri="{FF2B5EF4-FFF2-40B4-BE49-F238E27FC236}">
                <a16:creationId xmlns:a16="http://schemas.microsoft.com/office/drawing/2014/main" id="{36B66FB4-5666-504C-8FDA-A307D938EC09}"/>
              </a:ext>
            </a:extLst>
          </p:cNvPr>
          <p:cNvSpPr>
            <a:spLocks noChangeShapeType="1"/>
          </p:cNvSpPr>
          <p:nvPr/>
        </p:nvSpPr>
        <p:spPr bwMode="auto">
          <a:xfrm flipH="1">
            <a:off x="8364537" y="2079651"/>
            <a:ext cx="758825" cy="5175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4" name="Line 23">
            <a:extLst>
              <a:ext uri="{FF2B5EF4-FFF2-40B4-BE49-F238E27FC236}">
                <a16:creationId xmlns:a16="http://schemas.microsoft.com/office/drawing/2014/main" id="{6F4B7018-ECE3-B448-A062-215EEC7BD482}"/>
              </a:ext>
            </a:extLst>
          </p:cNvPr>
          <p:cNvSpPr>
            <a:spLocks noChangeShapeType="1"/>
          </p:cNvSpPr>
          <p:nvPr/>
        </p:nvSpPr>
        <p:spPr bwMode="auto">
          <a:xfrm flipH="1">
            <a:off x="8374062" y="1519263"/>
            <a:ext cx="476250" cy="342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5" name="Line 24">
            <a:extLst>
              <a:ext uri="{FF2B5EF4-FFF2-40B4-BE49-F238E27FC236}">
                <a16:creationId xmlns:a16="http://schemas.microsoft.com/office/drawing/2014/main" id="{9362A827-F7DC-ED43-A6FF-00161FF74B3B}"/>
              </a:ext>
            </a:extLst>
          </p:cNvPr>
          <p:cNvSpPr>
            <a:spLocks noChangeShapeType="1"/>
          </p:cNvSpPr>
          <p:nvPr/>
        </p:nvSpPr>
        <p:spPr bwMode="auto">
          <a:xfrm flipH="1">
            <a:off x="9091612" y="1695476"/>
            <a:ext cx="273050" cy="2365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6" name="Line 119">
            <a:extLst>
              <a:ext uri="{FF2B5EF4-FFF2-40B4-BE49-F238E27FC236}">
                <a16:creationId xmlns:a16="http://schemas.microsoft.com/office/drawing/2014/main" id="{E4259C46-3478-964B-ABF8-34BA85D22144}"/>
              </a:ext>
            </a:extLst>
          </p:cNvPr>
          <p:cNvSpPr>
            <a:spLocks noChangeShapeType="1"/>
          </p:cNvSpPr>
          <p:nvPr/>
        </p:nvSpPr>
        <p:spPr bwMode="auto">
          <a:xfrm flipH="1">
            <a:off x="9508303" y="4069262"/>
            <a:ext cx="644816" cy="976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47" name="Group 199">
            <a:extLst>
              <a:ext uri="{FF2B5EF4-FFF2-40B4-BE49-F238E27FC236}">
                <a16:creationId xmlns:a16="http://schemas.microsoft.com/office/drawing/2014/main" id="{1A53A182-1595-464C-B765-FE435ECE1292}"/>
              </a:ext>
            </a:extLst>
          </p:cNvPr>
          <p:cNvGrpSpPr>
            <a:grpSpLocks/>
          </p:cNvGrpSpPr>
          <p:nvPr/>
        </p:nvGrpSpPr>
        <p:grpSpPr bwMode="auto">
          <a:xfrm>
            <a:off x="8113712" y="2821013"/>
            <a:ext cx="1222375" cy="403225"/>
            <a:chOff x="3152" y="1862"/>
            <a:chExt cx="770" cy="254"/>
          </a:xfrm>
        </p:grpSpPr>
        <p:grpSp>
          <p:nvGrpSpPr>
            <p:cNvPr id="148" name="Group 120">
              <a:extLst>
                <a:ext uri="{FF2B5EF4-FFF2-40B4-BE49-F238E27FC236}">
                  <a16:creationId xmlns:a16="http://schemas.microsoft.com/office/drawing/2014/main" id="{B4D5FAAB-3612-EA4A-8744-D8BB13F1EEB7}"/>
                </a:ext>
              </a:extLst>
            </p:cNvPr>
            <p:cNvGrpSpPr>
              <a:grpSpLocks/>
            </p:cNvGrpSpPr>
            <p:nvPr/>
          </p:nvGrpSpPr>
          <p:grpSpPr bwMode="auto">
            <a:xfrm rot="1433392">
              <a:off x="3152" y="1862"/>
              <a:ext cx="648" cy="108"/>
              <a:chOff x="4712" y="1742"/>
              <a:chExt cx="648" cy="108"/>
            </a:xfrm>
          </p:grpSpPr>
          <p:sp>
            <p:nvSpPr>
              <p:cNvPr id="150" name="Rectangle 121">
                <a:extLst>
                  <a:ext uri="{FF2B5EF4-FFF2-40B4-BE49-F238E27FC236}">
                    <a16:creationId xmlns:a16="http://schemas.microsoft.com/office/drawing/2014/main" id="{1F47C304-58FE-2048-B582-AE7E89F219E0}"/>
                  </a:ext>
                </a:extLst>
              </p:cNvPr>
              <p:cNvSpPr>
                <a:spLocks noChangeArrowheads="1"/>
              </p:cNvSpPr>
              <p:nvPr/>
            </p:nvSpPr>
            <p:spPr bwMode="auto">
              <a:xfrm>
                <a:off x="4712" y="1742"/>
                <a:ext cx="648" cy="10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1" name="Rectangle 122">
                <a:extLst>
                  <a:ext uri="{FF2B5EF4-FFF2-40B4-BE49-F238E27FC236}">
                    <a16:creationId xmlns:a16="http://schemas.microsoft.com/office/drawing/2014/main" id="{7358DC30-2F8E-EA43-8C20-2A7C27D44156}"/>
                  </a:ext>
                </a:extLst>
              </p:cNvPr>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49" name="Line 132">
              <a:extLst>
                <a:ext uri="{FF2B5EF4-FFF2-40B4-BE49-F238E27FC236}">
                  <a16:creationId xmlns:a16="http://schemas.microsoft.com/office/drawing/2014/main" id="{6ED7E332-AA5C-2940-A9C3-86F0F1FB6A43}"/>
                </a:ext>
              </a:extLst>
            </p:cNvPr>
            <p:cNvSpPr>
              <a:spLocks noChangeShapeType="1"/>
            </p:cNvSpPr>
            <p:nvPr/>
          </p:nvSpPr>
          <p:spPr bwMode="auto">
            <a:xfrm>
              <a:off x="3784" y="2060"/>
              <a:ext cx="138" cy="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52" name="Text Box 136">
            <a:extLst>
              <a:ext uri="{FF2B5EF4-FFF2-40B4-BE49-F238E27FC236}">
                <a16:creationId xmlns:a16="http://schemas.microsoft.com/office/drawing/2014/main" id="{9BC5688D-CFFA-B945-97C3-E3C920B04748}"/>
              </a:ext>
            </a:extLst>
          </p:cNvPr>
          <p:cNvSpPr txBox="1">
            <a:spLocks noChangeArrowheads="1"/>
          </p:cNvSpPr>
          <p:nvPr/>
        </p:nvSpPr>
        <p:spPr bwMode="auto">
          <a:xfrm>
            <a:off x="9725025" y="2106638"/>
            <a:ext cx="24669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rPr>
              <a:t>fragmentation:</a:t>
            </a: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1"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in:</a:t>
            </a: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 one large datagram</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1"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out:</a:t>
            </a: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 3 smaller datagrams</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3" name="Line 118">
            <a:extLst>
              <a:ext uri="{FF2B5EF4-FFF2-40B4-BE49-F238E27FC236}">
                <a16:creationId xmlns:a16="http://schemas.microsoft.com/office/drawing/2014/main" id="{F77B9896-B65C-7742-AD0D-9D2E1519554D}"/>
              </a:ext>
            </a:extLst>
          </p:cNvPr>
          <p:cNvSpPr>
            <a:spLocks noChangeShapeType="1"/>
          </p:cNvSpPr>
          <p:nvPr/>
        </p:nvSpPr>
        <p:spPr bwMode="auto">
          <a:xfrm>
            <a:off x="8594725" y="5043513"/>
            <a:ext cx="287337"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54" name="Group 220">
            <a:extLst>
              <a:ext uri="{FF2B5EF4-FFF2-40B4-BE49-F238E27FC236}">
                <a16:creationId xmlns:a16="http://schemas.microsoft.com/office/drawing/2014/main" id="{BBE78FA4-AB6A-2D4A-85C8-151AC915DC1E}"/>
              </a:ext>
            </a:extLst>
          </p:cNvPr>
          <p:cNvGrpSpPr>
            <a:grpSpLocks/>
          </p:cNvGrpSpPr>
          <p:nvPr/>
        </p:nvGrpSpPr>
        <p:grpSpPr bwMode="auto">
          <a:xfrm>
            <a:off x="8516937" y="4218013"/>
            <a:ext cx="708025" cy="558800"/>
            <a:chOff x="3406" y="2742"/>
            <a:chExt cx="446" cy="352"/>
          </a:xfrm>
        </p:grpSpPr>
        <p:grpSp>
          <p:nvGrpSpPr>
            <p:cNvPr id="155" name="Group 137">
              <a:extLst>
                <a:ext uri="{FF2B5EF4-FFF2-40B4-BE49-F238E27FC236}">
                  <a16:creationId xmlns:a16="http://schemas.microsoft.com/office/drawing/2014/main" id="{335DB6F8-B3D2-4946-9BB9-177D133342F2}"/>
                </a:ext>
              </a:extLst>
            </p:cNvPr>
            <p:cNvGrpSpPr>
              <a:grpSpLocks/>
            </p:cNvGrpSpPr>
            <p:nvPr/>
          </p:nvGrpSpPr>
          <p:grpSpPr bwMode="auto">
            <a:xfrm rot="-10773343">
              <a:off x="3566" y="2742"/>
              <a:ext cx="282" cy="108"/>
              <a:chOff x="5078" y="1860"/>
              <a:chExt cx="282" cy="108"/>
            </a:xfrm>
          </p:grpSpPr>
          <p:sp>
            <p:nvSpPr>
              <p:cNvPr id="165" name="Rectangle 138">
                <a:extLst>
                  <a:ext uri="{FF2B5EF4-FFF2-40B4-BE49-F238E27FC236}">
                    <a16:creationId xmlns:a16="http://schemas.microsoft.com/office/drawing/2014/main" id="{09258E58-AB90-8440-B7CC-97B973BB09E6}"/>
                  </a:ext>
                </a:extLst>
              </p:cNvPr>
              <p:cNvSpPr>
                <a:spLocks noChangeArrowheads="1"/>
              </p:cNvSpPr>
              <p:nvPr/>
            </p:nvSpPr>
            <p:spPr bwMode="auto">
              <a:xfrm>
                <a:off x="5216" y="1860"/>
                <a:ext cx="144" cy="10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6" name="Rectangle 139">
                <a:extLst>
                  <a:ext uri="{FF2B5EF4-FFF2-40B4-BE49-F238E27FC236}">
                    <a16:creationId xmlns:a16="http://schemas.microsoft.com/office/drawing/2014/main" id="{04190050-6539-A343-BC9D-56951402E7DD}"/>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156" name="Group 140">
              <a:extLst>
                <a:ext uri="{FF2B5EF4-FFF2-40B4-BE49-F238E27FC236}">
                  <a16:creationId xmlns:a16="http://schemas.microsoft.com/office/drawing/2014/main" id="{1B6F0022-099B-9849-BFE9-69E6FAD4AF6B}"/>
                </a:ext>
              </a:extLst>
            </p:cNvPr>
            <p:cNvGrpSpPr>
              <a:grpSpLocks/>
            </p:cNvGrpSpPr>
            <p:nvPr/>
          </p:nvGrpSpPr>
          <p:grpSpPr bwMode="auto">
            <a:xfrm rot="-10773343">
              <a:off x="3568" y="2864"/>
              <a:ext cx="282" cy="108"/>
              <a:chOff x="5078" y="1860"/>
              <a:chExt cx="282" cy="108"/>
            </a:xfrm>
          </p:grpSpPr>
          <p:sp>
            <p:nvSpPr>
              <p:cNvPr id="163" name="Rectangle 141">
                <a:extLst>
                  <a:ext uri="{FF2B5EF4-FFF2-40B4-BE49-F238E27FC236}">
                    <a16:creationId xmlns:a16="http://schemas.microsoft.com/office/drawing/2014/main" id="{67D09A5A-FDD8-D746-8BC5-A0C26C0F1A7E}"/>
                  </a:ext>
                </a:extLst>
              </p:cNvPr>
              <p:cNvSpPr>
                <a:spLocks noChangeArrowheads="1"/>
              </p:cNvSpPr>
              <p:nvPr/>
            </p:nvSpPr>
            <p:spPr bwMode="auto">
              <a:xfrm>
                <a:off x="5216" y="1860"/>
                <a:ext cx="144" cy="10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4" name="Rectangle 142">
                <a:extLst>
                  <a:ext uri="{FF2B5EF4-FFF2-40B4-BE49-F238E27FC236}">
                    <a16:creationId xmlns:a16="http://schemas.microsoft.com/office/drawing/2014/main" id="{D77B9FB7-679A-5C43-9DC2-9F97C31BC2C5}"/>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157" name="Group 143">
              <a:extLst>
                <a:ext uri="{FF2B5EF4-FFF2-40B4-BE49-F238E27FC236}">
                  <a16:creationId xmlns:a16="http://schemas.microsoft.com/office/drawing/2014/main" id="{D8696D8D-6055-AA44-B1A5-FAEB890742CC}"/>
                </a:ext>
              </a:extLst>
            </p:cNvPr>
            <p:cNvGrpSpPr>
              <a:grpSpLocks/>
            </p:cNvGrpSpPr>
            <p:nvPr/>
          </p:nvGrpSpPr>
          <p:grpSpPr bwMode="auto">
            <a:xfrm rot="-10773343">
              <a:off x="3570" y="2986"/>
              <a:ext cx="282" cy="108"/>
              <a:chOff x="5078" y="1860"/>
              <a:chExt cx="282" cy="108"/>
            </a:xfrm>
          </p:grpSpPr>
          <p:sp>
            <p:nvSpPr>
              <p:cNvPr id="161" name="Rectangle 144">
                <a:extLst>
                  <a:ext uri="{FF2B5EF4-FFF2-40B4-BE49-F238E27FC236}">
                    <a16:creationId xmlns:a16="http://schemas.microsoft.com/office/drawing/2014/main" id="{F2805755-525B-5D41-8C35-09EE2BF2A307}"/>
                  </a:ext>
                </a:extLst>
              </p:cNvPr>
              <p:cNvSpPr>
                <a:spLocks noChangeArrowheads="1"/>
              </p:cNvSpPr>
              <p:nvPr/>
            </p:nvSpPr>
            <p:spPr bwMode="auto">
              <a:xfrm>
                <a:off x="5216" y="1860"/>
                <a:ext cx="144" cy="10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2" name="Rectangle 145">
                <a:extLst>
                  <a:ext uri="{FF2B5EF4-FFF2-40B4-BE49-F238E27FC236}">
                    <a16:creationId xmlns:a16="http://schemas.microsoft.com/office/drawing/2014/main" id="{5A419255-964A-9848-8AE2-9DFFDF094AB7}"/>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58" name="Line 146">
              <a:extLst>
                <a:ext uri="{FF2B5EF4-FFF2-40B4-BE49-F238E27FC236}">
                  <a16:creationId xmlns:a16="http://schemas.microsoft.com/office/drawing/2014/main" id="{31077201-1AE6-4441-B952-7BD39CDCE657}"/>
                </a:ext>
              </a:extLst>
            </p:cNvPr>
            <p:cNvSpPr>
              <a:spLocks noChangeShapeType="1"/>
            </p:cNvSpPr>
            <p:nvPr/>
          </p:nvSpPr>
          <p:spPr bwMode="auto">
            <a:xfrm rot="9691848">
              <a:off x="3412" y="2778"/>
              <a:ext cx="138" cy="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9" name="Line 147">
              <a:extLst>
                <a:ext uri="{FF2B5EF4-FFF2-40B4-BE49-F238E27FC236}">
                  <a16:creationId xmlns:a16="http://schemas.microsoft.com/office/drawing/2014/main" id="{2315AC79-E49C-0A4F-9BE0-DA26186F6235}"/>
                </a:ext>
              </a:extLst>
            </p:cNvPr>
            <p:cNvSpPr>
              <a:spLocks noChangeShapeType="1"/>
            </p:cNvSpPr>
            <p:nvPr/>
          </p:nvSpPr>
          <p:spPr bwMode="auto">
            <a:xfrm rot="9691848">
              <a:off x="3406" y="2888"/>
              <a:ext cx="138" cy="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0" name="Line 148">
              <a:extLst>
                <a:ext uri="{FF2B5EF4-FFF2-40B4-BE49-F238E27FC236}">
                  <a16:creationId xmlns:a16="http://schemas.microsoft.com/office/drawing/2014/main" id="{70B950D0-8388-E24C-B667-D2040FBFA60C}"/>
                </a:ext>
              </a:extLst>
            </p:cNvPr>
            <p:cNvSpPr>
              <a:spLocks noChangeShapeType="1"/>
            </p:cNvSpPr>
            <p:nvPr/>
          </p:nvSpPr>
          <p:spPr bwMode="auto">
            <a:xfrm rot="9691848">
              <a:off x="3408" y="3018"/>
              <a:ext cx="138" cy="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167" name="Group 233">
            <a:extLst>
              <a:ext uri="{FF2B5EF4-FFF2-40B4-BE49-F238E27FC236}">
                <a16:creationId xmlns:a16="http://schemas.microsoft.com/office/drawing/2014/main" id="{95053BDB-D436-CB48-BF01-E8D3F74DD2E4}"/>
              </a:ext>
            </a:extLst>
          </p:cNvPr>
          <p:cNvGrpSpPr>
            <a:grpSpLocks/>
          </p:cNvGrpSpPr>
          <p:nvPr/>
        </p:nvGrpSpPr>
        <p:grpSpPr bwMode="auto">
          <a:xfrm>
            <a:off x="7397750" y="3737001"/>
            <a:ext cx="1395412" cy="490537"/>
            <a:chOff x="2701" y="2439"/>
            <a:chExt cx="879" cy="309"/>
          </a:xfrm>
        </p:grpSpPr>
        <p:grpSp>
          <p:nvGrpSpPr>
            <p:cNvPr id="168" name="Group 232">
              <a:extLst>
                <a:ext uri="{FF2B5EF4-FFF2-40B4-BE49-F238E27FC236}">
                  <a16:creationId xmlns:a16="http://schemas.microsoft.com/office/drawing/2014/main" id="{61643642-4D2E-5E46-BCEB-A911FAA7AFFC}"/>
                </a:ext>
              </a:extLst>
            </p:cNvPr>
            <p:cNvGrpSpPr>
              <a:grpSpLocks/>
            </p:cNvGrpSpPr>
            <p:nvPr/>
          </p:nvGrpSpPr>
          <p:grpSpPr bwMode="auto">
            <a:xfrm>
              <a:off x="2701" y="2639"/>
              <a:ext cx="806" cy="109"/>
              <a:chOff x="2540" y="2639"/>
              <a:chExt cx="806" cy="109"/>
            </a:xfrm>
          </p:grpSpPr>
          <p:grpSp>
            <p:nvGrpSpPr>
              <p:cNvPr id="170" name="Group 149">
                <a:extLst>
                  <a:ext uri="{FF2B5EF4-FFF2-40B4-BE49-F238E27FC236}">
                    <a16:creationId xmlns:a16="http://schemas.microsoft.com/office/drawing/2014/main" id="{F0D18BC9-03A9-F24C-8210-D99A7D7F3BA3}"/>
                  </a:ext>
                </a:extLst>
              </p:cNvPr>
              <p:cNvGrpSpPr>
                <a:grpSpLocks/>
              </p:cNvGrpSpPr>
              <p:nvPr/>
            </p:nvGrpSpPr>
            <p:grpSpPr bwMode="auto">
              <a:xfrm rot="10793026">
                <a:off x="2697" y="2639"/>
                <a:ext cx="649" cy="109"/>
                <a:chOff x="4712" y="1742"/>
                <a:chExt cx="648" cy="108"/>
              </a:xfrm>
            </p:grpSpPr>
            <p:sp>
              <p:nvSpPr>
                <p:cNvPr id="172" name="Rectangle 150">
                  <a:extLst>
                    <a:ext uri="{FF2B5EF4-FFF2-40B4-BE49-F238E27FC236}">
                      <a16:creationId xmlns:a16="http://schemas.microsoft.com/office/drawing/2014/main" id="{B49F1A96-1869-8B47-9F3D-8B8652177867}"/>
                    </a:ext>
                  </a:extLst>
                </p:cNvPr>
                <p:cNvSpPr>
                  <a:spLocks noChangeArrowheads="1"/>
                </p:cNvSpPr>
                <p:nvPr/>
              </p:nvSpPr>
              <p:spPr bwMode="auto">
                <a:xfrm>
                  <a:off x="4712" y="1742"/>
                  <a:ext cx="648" cy="10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3" name="Rectangle 151">
                  <a:extLst>
                    <a:ext uri="{FF2B5EF4-FFF2-40B4-BE49-F238E27FC236}">
                      <a16:creationId xmlns:a16="http://schemas.microsoft.com/office/drawing/2014/main" id="{CD1D6BE2-BFEE-A54C-8231-AC40E24BC234}"/>
                    </a:ext>
                  </a:extLst>
                </p:cNvPr>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71" name="Line 152">
                <a:extLst>
                  <a:ext uri="{FF2B5EF4-FFF2-40B4-BE49-F238E27FC236}">
                    <a16:creationId xmlns:a16="http://schemas.microsoft.com/office/drawing/2014/main" id="{3520614F-C700-9942-9107-0386BDD33825}"/>
                  </a:ext>
                </a:extLst>
              </p:cNvPr>
              <p:cNvSpPr>
                <a:spLocks noChangeShapeType="1"/>
              </p:cNvSpPr>
              <p:nvPr/>
            </p:nvSpPr>
            <p:spPr bwMode="auto">
              <a:xfrm rot="9691848">
                <a:off x="2540" y="2666"/>
                <a:ext cx="138" cy="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69" name="Text Box 153">
              <a:extLst>
                <a:ext uri="{FF2B5EF4-FFF2-40B4-BE49-F238E27FC236}">
                  <a16:creationId xmlns:a16="http://schemas.microsoft.com/office/drawing/2014/main" id="{8DC21157-1E8F-B04A-B82A-865322CAE769}"/>
                </a:ext>
              </a:extLst>
            </p:cNvPr>
            <p:cNvSpPr txBox="1">
              <a:spLocks noChangeArrowheads="1"/>
            </p:cNvSpPr>
            <p:nvPr/>
          </p:nvSpPr>
          <p:spPr bwMode="auto">
            <a:xfrm>
              <a:off x="2810" y="2439"/>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rPr>
                <a:t>reassembly</a:t>
              </a:r>
              <a:endPar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endParaRPr>
            </a:p>
          </p:txBody>
        </p:sp>
      </p:grpSp>
      <p:grpSp>
        <p:nvGrpSpPr>
          <p:cNvPr id="174" name="Group 162">
            <a:extLst>
              <a:ext uri="{FF2B5EF4-FFF2-40B4-BE49-F238E27FC236}">
                <a16:creationId xmlns:a16="http://schemas.microsoft.com/office/drawing/2014/main" id="{32F547D0-417F-4B48-ADEE-07F820D922CC}"/>
              </a:ext>
            </a:extLst>
          </p:cNvPr>
          <p:cNvGrpSpPr>
            <a:grpSpLocks/>
          </p:cNvGrpSpPr>
          <p:nvPr/>
        </p:nvGrpSpPr>
        <p:grpSpPr bwMode="auto">
          <a:xfrm>
            <a:off x="6959600" y="1573238"/>
            <a:ext cx="838200" cy="1720850"/>
            <a:chOff x="2345" y="1140"/>
            <a:chExt cx="528" cy="1084"/>
          </a:xfrm>
        </p:grpSpPr>
        <p:sp>
          <p:nvSpPr>
            <p:cNvPr id="175" name="Line 8">
              <a:extLst>
                <a:ext uri="{FF2B5EF4-FFF2-40B4-BE49-F238E27FC236}">
                  <a16:creationId xmlns:a16="http://schemas.microsoft.com/office/drawing/2014/main" id="{D21D06EC-6091-2849-8D37-49E126CD0401}"/>
                </a:ext>
              </a:extLst>
            </p:cNvPr>
            <p:cNvSpPr>
              <a:spLocks noChangeShapeType="1"/>
            </p:cNvSpPr>
            <p:nvPr/>
          </p:nvSpPr>
          <p:spPr bwMode="auto">
            <a:xfrm flipV="1">
              <a:off x="2811" y="1459"/>
              <a:ext cx="62" cy="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6" name="Line 10">
              <a:extLst>
                <a:ext uri="{FF2B5EF4-FFF2-40B4-BE49-F238E27FC236}">
                  <a16:creationId xmlns:a16="http://schemas.microsoft.com/office/drawing/2014/main" id="{F990EC90-FE4D-8D40-9E5C-68CA1DF32699}"/>
                </a:ext>
              </a:extLst>
            </p:cNvPr>
            <p:cNvSpPr>
              <a:spLocks noChangeShapeType="1"/>
            </p:cNvSpPr>
            <p:nvPr/>
          </p:nvSpPr>
          <p:spPr bwMode="auto">
            <a:xfrm flipV="1">
              <a:off x="2811" y="1967"/>
              <a:ext cx="62" cy="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7" name="Line 15">
              <a:extLst>
                <a:ext uri="{FF2B5EF4-FFF2-40B4-BE49-F238E27FC236}">
                  <a16:creationId xmlns:a16="http://schemas.microsoft.com/office/drawing/2014/main" id="{A98C855E-3FD3-DE4E-BF52-C97A94773599}"/>
                </a:ext>
              </a:extLst>
            </p:cNvPr>
            <p:cNvSpPr>
              <a:spLocks noChangeShapeType="1"/>
            </p:cNvSpPr>
            <p:nvPr/>
          </p:nvSpPr>
          <p:spPr bwMode="auto">
            <a:xfrm>
              <a:off x="2868" y="1456"/>
              <a:ext cx="0"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78" name="Group 155">
              <a:extLst>
                <a:ext uri="{FF2B5EF4-FFF2-40B4-BE49-F238E27FC236}">
                  <a16:creationId xmlns:a16="http://schemas.microsoft.com/office/drawing/2014/main" id="{EF8C0F42-C332-4143-89B9-D884E67C52BB}"/>
                </a:ext>
              </a:extLst>
            </p:cNvPr>
            <p:cNvGrpSpPr>
              <a:grpSpLocks/>
            </p:cNvGrpSpPr>
            <p:nvPr/>
          </p:nvGrpSpPr>
          <p:grpSpPr bwMode="auto">
            <a:xfrm>
              <a:off x="2345" y="1140"/>
              <a:ext cx="503" cy="444"/>
              <a:chOff x="-44" y="1473"/>
              <a:chExt cx="981" cy="1105"/>
            </a:xfrm>
          </p:grpSpPr>
          <p:pic>
            <p:nvPicPr>
              <p:cNvPr id="183" name="Picture 156" descr="desktop_computer_stylized_medium">
                <a:extLst>
                  <a:ext uri="{FF2B5EF4-FFF2-40B4-BE49-F238E27FC236}">
                    <a16:creationId xmlns:a16="http://schemas.microsoft.com/office/drawing/2014/main" id="{10B5B846-E283-7143-B820-20A6F3306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Freeform 157">
                <a:extLst>
                  <a:ext uri="{FF2B5EF4-FFF2-40B4-BE49-F238E27FC236}">
                    <a16:creationId xmlns:a16="http://schemas.microsoft.com/office/drawing/2014/main" id="{4ABED2D6-CEA3-0A4D-93D1-BED81AA4E39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79" name="Text Box 158">
              <a:extLst>
                <a:ext uri="{FF2B5EF4-FFF2-40B4-BE49-F238E27FC236}">
                  <a16:creationId xmlns:a16="http://schemas.microsoft.com/office/drawing/2014/main" id="{23C4FFDA-1326-A94E-A751-D63EFD07320F}"/>
                </a:ext>
              </a:extLst>
            </p:cNvPr>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a:t>
              </a:r>
            </a:p>
          </p:txBody>
        </p:sp>
        <p:grpSp>
          <p:nvGrpSpPr>
            <p:cNvPr id="180" name="Group 159">
              <a:extLst>
                <a:ext uri="{FF2B5EF4-FFF2-40B4-BE49-F238E27FC236}">
                  <a16:creationId xmlns:a16="http://schemas.microsoft.com/office/drawing/2014/main" id="{D6A0E7F7-059E-3F4C-ABA2-AA5E369BD877}"/>
                </a:ext>
              </a:extLst>
            </p:cNvPr>
            <p:cNvGrpSpPr>
              <a:grpSpLocks/>
            </p:cNvGrpSpPr>
            <p:nvPr/>
          </p:nvGrpSpPr>
          <p:grpSpPr bwMode="auto">
            <a:xfrm>
              <a:off x="2357" y="1780"/>
              <a:ext cx="503" cy="444"/>
              <a:chOff x="-44" y="1473"/>
              <a:chExt cx="981" cy="1105"/>
            </a:xfrm>
          </p:grpSpPr>
          <p:pic>
            <p:nvPicPr>
              <p:cNvPr id="181" name="Picture 160" descr="desktop_computer_stylized_medium">
                <a:extLst>
                  <a:ext uri="{FF2B5EF4-FFF2-40B4-BE49-F238E27FC236}">
                    <a16:creationId xmlns:a16="http://schemas.microsoft.com/office/drawing/2014/main" id="{BFBDEB56-F84C-984A-93A8-41D2D90AB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61">
                <a:extLst>
                  <a:ext uri="{FF2B5EF4-FFF2-40B4-BE49-F238E27FC236}">
                    <a16:creationId xmlns:a16="http://schemas.microsoft.com/office/drawing/2014/main" id="{23C08C6D-2EFE-1640-874E-7F751DFE3F9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grpSp>
        <p:nvGrpSpPr>
          <p:cNvPr id="252" name="Group 221">
            <a:extLst>
              <a:ext uri="{FF2B5EF4-FFF2-40B4-BE49-F238E27FC236}">
                <a16:creationId xmlns:a16="http://schemas.microsoft.com/office/drawing/2014/main" id="{83321E86-F1C1-444F-8733-A8BC3E94F176}"/>
              </a:ext>
            </a:extLst>
          </p:cNvPr>
          <p:cNvGrpSpPr>
            <a:grpSpLocks/>
          </p:cNvGrpSpPr>
          <p:nvPr/>
        </p:nvGrpSpPr>
        <p:grpSpPr bwMode="auto">
          <a:xfrm>
            <a:off x="7862887" y="4265638"/>
            <a:ext cx="738188" cy="1385888"/>
            <a:chOff x="2345" y="1140"/>
            <a:chExt cx="528" cy="1084"/>
          </a:xfrm>
        </p:grpSpPr>
        <p:sp>
          <p:nvSpPr>
            <p:cNvPr id="253" name="Line 222">
              <a:extLst>
                <a:ext uri="{FF2B5EF4-FFF2-40B4-BE49-F238E27FC236}">
                  <a16:creationId xmlns:a16="http://schemas.microsoft.com/office/drawing/2014/main" id="{28256FDA-1567-AA4A-9678-A59E9E6FD476}"/>
                </a:ext>
              </a:extLst>
            </p:cNvPr>
            <p:cNvSpPr>
              <a:spLocks noChangeShapeType="1"/>
            </p:cNvSpPr>
            <p:nvPr/>
          </p:nvSpPr>
          <p:spPr bwMode="auto">
            <a:xfrm flipV="1">
              <a:off x="2811" y="1459"/>
              <a:ext cx="62" cy="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54" name="Line 223">
              <a:extLst>
                <a:ext uri="{FF2B5EF4-FFF2-40B4-BE49-F238E27FC236}">
                  <a16:creationId xmlns:a16="http://schemas.microsoft.com/office/drawing/2014/main" id="{BE536D99-819F-7442-BD4B-497C8D68FFCA}"/>
                </a:ext>
              </a:extLst>
            </p:cNvPr>
            <p:cNvSpPr>
              <a:spLocks noChangeShapeType="1"/>
            </p:cNvSpPr>
            <p:nvPr/>
          </p:nvSpPr>
          <p:spPr bwMode="auto">
            <a:xfrm flipV="1">
              <a:off x="2811" y="1967"/>
              <a:ext cx="62" cy="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55" name="Line 224">
              <a:extLst>
                <a:ext uri="{FF2B5EF4-FFF2-40B4-BE49-F238E27FC236}">
                  <a16:creationId xmlns:a16="http://schemas.microsoft.com/office/drawing/2014/main" id="{518367ED-FF00-134A-BE7E-957FF73C4212}"/>
                </a:ext>
              </a:extLst>
            </p:cNvPr>
            <p:cNvSpPr>
              <a:spLocks noChangeShapeType="1"/>
            </p:cNvSpPr>
            <p:nvPr/>
          </p:nvSpPr>
          <p:spPr bwMode="auto">
            <a:xfrm>
              <a:off x="2868" y="1455"/>
              <a:ext cx="0" cy="5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256" name="Group 225">
              <a:extLst>
                <a:ext uri="{FF2B5EF4-FFF2-40B4-BE49-F238E27FC236}">
                  <a16:creationId xmlns:a16="http://schemas.microsoft.com/office/drawing/2014/main" id="{9B6119C0-ED52-6E40-ADFA-169BE71421CF}"/>
                </a:ext>
              </a:extLst>
            </p:cNvPr>
            <p:cNvGrpSpPr>
              <a:grpSpLocks/>
            </p:cNvGrpSpPr>
            <p:nvPr/>
          </p:nvGrpSpPr>
          <p:grpSpPr bwMode="auto">
            <a:xfrm>
              <a:off x="2345" y="1140"/>
              <a:ext cx="503" cy="444"/>
              <a:chOff x="-44" y="1473"/>
              <a:chExt cx="981" cy="1105"/>
            </a:xfrm>
          </p:grpSpPr>
          <p:pic>
            <p:nvPicPr>
              <p:cNvPr id="261" name="Picture 226" descr="desktop_computer_stylized_medium">
                <a:extLst>
                  <a:ext uri="{FF2B5EF4-FFF2-40B4-BE49-F238E27FC236}">
                    <a16:creationId xmlns:a16="http://schemas.microsoft.com/office/drawing/2014/main" id="{1FE06784-BDA3-3E46-B541-E88B45404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227">
                <a:extLst>
                  <a:ext uri="{FF2B5EF4-FFF2-40B4-BE49-F238E27FC236}">
                    <a16:creationId xmlns:a16="http://schemas.microsoft.com/office/drawing/2014/main" id="{42E355F2-6D46-854E-A07A-0F85D46DA50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57" name="Text Box 228">
              <a:extLst>
                <a:ext uri="{FF2B5EF4-FFF2-40B4-BE49-F238E27FC236}">
                  <a16:creationId xmlns:a16="http://schemas.microsoft.com/office/drawing/2014/main" id="{F09BDB7F-04BE-6641-B83A-55D6ACFB49EF}"/>
                </a:ext>
              </a:extLst>
            </p:cNvPr>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a:t>
              </a:r>
            </a:p>
          </p:txBody>
        </p:sp>
        <p:grpSp>
          <p:nvGrpSpPr>
            <p:cNvPr id="258" name="Group 229">
              <a:extLst>
                <a:ext uri="{FF2B5EF4-FFF2-40B4-BE49-F238E27FC236}">
                  <a16:creationId xmlns:a16="http://schemas.microsoft.com/office/drawing/2014/main" id="{496A4233-E5C1-9B4E-9749-F2C6601958C9}"/>
                </a:ext>
              </a:extLst>
            </p:cNvPr>
            <p:cNvGrpSpPr>
              <a:grpSpLocks/>
            </p:cNvGrpSpPr>
            <p:nvPr/>
          </p:nvGrpSpPr>
          <p:grpSpPr bwMode="auto">
            <a:xfrm>
              <a:off x="2357" y="1780"/>
              <a:ext cx="503" cy="444"/>
              <a:chOff x="-44" y="1473"/>
              <a:chExt cx="981" cy="1105"/>
            </a:xfrm>
          </p:grpSpPr>
          <p:pic>
            <p:nvPicPr>
              <p:cNvPr id="259" name="Picture 230" descr="desktop_computer_stylized_medium">
                <a:extLst>
                  <a:ext uri="{FF2B5EF4-FFF2-40B4-BE49-F238E27FC236}">
                    <a16:creationId xmlns:a16="http://schemas.microsoft.com/office/drawing/2014/main" id="{A1BCEA6F-5119-2A43-BBB3-3849D2DE1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231">
                <a:extLst>
                  <a:ext uri="{FF2B5EF4-FFF2-40B4-BE49-F238E27FC236}">
                    <a16:creationId xmlns:a16="http://schemas.microsoft.com/office/drawing/2014/main" id="{6BF309CA-6E15-2047-AA4B-0A352AE112C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grpSp>
        <p:nvGrpSpPr>
          <p:cNvPr id="263" name="Group 262">
            <a:extLst>
              <a:ext uri="{FF2B5EF4-FFF2-40B4-BE49-F238E27FC236}">
                <a16:creationId xmlns:a16="http://schemas.microsoft.com/office/drawing/2014/main" id="{2F1EAC85-6023-FF4D-81F9-90127C296F2C}"/>
              </a:ext>
            </a:extLst>
          </p:cNvPr>
          <p:cNvGrpSpPr/>
          <p:nvPr/>
        </p:nvGrpSpPr>
        <p:grpSpPr>
          <a:xfrm>
            <a:off x="7884408" y="1659012"/>
            <a:ext cx="632991" cy="300938"/>
            <a:chOff x="7493876" y="2774731"/>
            <a:chExt cx="1481958" cy="894622"/>
          </a:xfrm>
        </p:grpSpPr>
        <p:sp>
          <p:nvSpPr>
            <p:cNvPr id="264" name="Freeform 263">
              <a:extLst>
                <a:ext uri="{FF2B5EF4-FFF2-40B4-BE49-F238E27FC236}">
                  <a16:creationId xmlns:a16="http://schemas.microsoft.com/office/drawing/2014/main" id="{C4821AC8-A5FA-774F-A9DB-A4DFCF48EFB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5" name="Oval 264">
              <a:extLst>
                <a:ext uri="{FF2B5EF4-FFF2-40B4-BE49-F238E27FC236}">
                  <a16:creationId xmlns:a16="http://schemas.microsoft.com/office/drawing/2014/main" id="{BB3DDF33-9237-3E46-A4FF-988BBD900EB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6" name="Group 265">
              <a:extLst>
                <a:ext uri="{FF2B5EF4-FFF2-40B4-BE49-F238E27FC236}">
                  <a16:creationId xmlns:a16="http://schemas.microsoft.com/office/drawing/2014/main" id="{EC5529D6-F051-354C-B235-5B3B32B14CC3}"/>
                </a:ext>
              </a:extLst>
            </p:cNvPr>
            <p:cNvGrpSpPr/>
            <p:nvPr/>
          </p:nvGrpSpPr>
          <p:grpSpPr>
            <a:xfrm>
              <a:off x="7713663" y="2848339"/>
              <a:ext cx="1042107" cy="425543"/>
              <a:chOff x="7786941" y="2884917"/>
              <a:chExt cx="897649" cy="353919"/>
            </a:xfrm>
          </p:grpSpPr>
          <p:sp>
            <p:nvSpPr>
              <p:cNvPr id="267" name="Freeform 266">
                <a:extLst>
                  <a:ext uri="{FF2B5EF4-FFF2-40B4-BE49-F238E27FC236}">
                    <a16:creationId xmlns:a16="http://schemas.microsoft.com/office/drawing/2014/main" id="{56960A76-E855-8245-929A-6428787BBF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 name="Freeform 267">
                <a:extLst>
                  <a:ext uri="{FF2B5EF4-FFF2-40B4-BE49-F238E27FC236}">
                    <a16:creationId xmlns:a16="http://schemas.microsoft.com/office/drawing/2014/main" id="{E3E61EDB-ACC2-2645-A21D-7C7821DE2BD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Freeform 268">
                <a:extLst>
                  <a:ext uri="{FF2B5EF4-FFF2-40B4-BE49-F238E27FC236}">
                    <a16:creationId xmlns:a16="http://schemas.microsoft.com/office/drawing/2014/main" id="{9139A776-6C26-7845-83EC-33D2A826F73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 name="Freeform 269">
                <a:extLst>
                  <a:ext uri="{FF2B5EF4-FFF2-40B4-BE49-F238E27FC236}">
                    <a16:creationId xmlns:a16="http://schemas.microsoft.com/office/drawing/2014/main" id="{891C25F5-70CA-D840-85A2-76E9F35490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87" name="Group 286">
            <a:extLst>
              <a:ext uri="{FF2B5EF4-FFF2-40B4-BE49-F238E27FC236}">
                <a16:creationId xmlns:a16="http://schemas.microsoft.com/office/drawing/2014/main" id="{807F039A-0711-7449-900A-5ABB0A16C0AC}"/>
              </a:ext>
            </a:extLst>
          </p:cNvPr>
          <p:cNvGrpSpPr/>
          <p:nvPr/>
        </p:nvGrpSpPr>
        <p:grpSpPr>
          <a:xfrm>
            <a:off x="7880158" y="2314150"/>
            <a:ext cx="632991" cy="300938"/>
            <a:chOff x="7493876" y="2774731"/>
            <a:chExt cx="1481958" cy="894622"/>
          </a:xfrm>
        </p:grpSpPr>
        <p:sp>
          <p:nvSpPr>
            <p:cNvPr id="288" name="Freeform 287">
              <a:extLst>
                <a:ext uri="{FF2B5EF4-FFF2-40B4-BE49-F238E27FC236}">
                  <a16:creationId xmlns:a16="http://schemas.microsoft.com/office/drawing/2014/main" id="{368F4B2E-FBAB-8A41-A938-3CAB86E16A7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9" name="Oval 288">
              <a:extLst>
                <a:ext uri="{FF2B5EF4-FFF2-40B4-BE49-F238E27FC236}">
                  <a16:creationId xmlns:a16="http://schemas.microsoft.com/office/drawing/2014/main" id="{6EA2914F-86D7-BE41-9528-DD609321AD7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0" name="Group 289">
              <a:extLst>
                <a:ext uri="{FF2B5EF4-FFF2-40B4-BE49-F238E27FC236}">
                  <a16:creationId xmlns:a16="http://schemas.microsoft.com/office/drawing/2014/main" id="{F6FEA792-E944-7F40-8522-0F3BB5E23346}"/>
                </a:ext>
              </a:extLst>
            </p:cNvPr>
            <p:cNvGrpSpPr/>
            <p:nvPr/>
          </p:nvGrpSpPr>
          <p:grpSpPr>
            <a:xfrm>
              <a:off x="7713663" y="2848339"/>
              <a:ext cx="1042107" cy="425543"/>
              <a:chOff x="7786941" y="2884917"/>
              <a:chExt cx="897649" cy="353919"/>
            </a:xfrm>
          </p:grpSpPr>
          <p:sp>
            <p:nvSpPr>
              <p:cNvPr id="291" name="Freeform 290">
                <a:extLst>
                  <a:ext uri="{FF2B5EF4-FFF2-40B4-BE49-F238E27FC236}">
                    <a16:creationId xmlns:a16="http://schemas.microsoft.com/office/drawing/2014/main" id="{972F4E62-E379-194B-871E-E46E92AFC2F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2" name="Freeform 291">
                <a:extLst>
                  <a:ext uri="{FF2B5EF4-FFF2-40B4-BE49-F238E27FC236}">
                    <a16:creationId xmlns:a16="http://schemas.microsoft.com/office/drawing/2014/main" id="{ED05D402-8D82-2F46-9C17-0AC4A042D60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Freeform 292">
                <a:extLst>
                  <a:ext uri="{FF2B5EF4-FFF2-40B4-BE49-F238E27FC236}">
                    <a16:creationId xmlns:a16="http://schemas.microsoft.com/office/drawing/2014/main" id="{7DA453E6-118F-7E48-AB98-9E78F795553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4" name="Freeform 293">
                <a:extLst>
                  <a:ext uri="{FF2B5EF4-FFF2-40B4-BE49-F238E27FC236}">
                    <a16:creationId xmlns:a16="http://schemas.microsoft.com/office/drawing/2014/main" id="{815C067A-55D2-0842-B95C-8B59B2F9D30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95" name="Group 294">
            <a:extLst>
              <a:ext uri="{FF2B5EF4-FFF2-40B4-BE49-F238E27FC236}">
                <a16:creationId xmlns:a16="http://schemas.microsoft.com/office/drawing/2014/main" id="{E05E51FE-6D06-724F-A864-98AA3622A939}"/>
              </a:ext>
            </a:extLst>
          </p:cNvPr>
          <p:cNvGrpSpPr/>
          <p:nvPr/>
        </p:nvGrpSpPr>
        <p:grpSpPr>
          <a:xfrm>
            <a:off x="8793951" y="1869094"/>
            <a:ext cx="632991" cy="300938"/>
            <a:chOff x="7493876" y="2774731"/>
            <a:chExt cx="1481958" cy="894622"/>
          </a:xfrm>
        </p:grpSpPr>
        <p:sp>
          <p:nvSpPr>
            <p:cNvPr id="296" name="Freeform 295">
              <a:extLst>
                <a:ext uri="{FF2B5EF4-FFF2-40B4-BE49-F238E27FC236}">
                  <a16:creationId xmlns:a16="http://schemas.microsoft.com/office/drawing/2014/main" id="{39167229-980A-5148-A640-DFE741EA85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7" name="Oval 296">
              <a:extLst>
                <a:ext uri="{FF2B5EF4-FFF2-40B4-BE49-F238E27FC236}">
                  <a16:creationId xmlns:a16="http://schemas.microsoft.com/office/drawing/2014/main" id="{0086428A-7293-A947-A526-D3C06F68E73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8" name="Group 297">
              <a:extLst>
                <a:ext uri="{FF2B5EF4-FFF2-40B4-BE49-F238E27FC236}">
                  <a16:creationId xmlns:a16="http://schemas.microsoft.com/office/drawing/2014/main" id="{C749E6C3-5725-AA4F-B967-4F6B56370D3C}"/>
                </a:ext>
              </a:extLst>
            </p:cNvPr>
            <p:cNvGrpSpPr/>
            <p:nvPr/>
          </p:nvGrpSpPr>
          <p:grpSpPr>
            <a:xfrm>
              <a:off x="7713663" y="2848339"/>
              <a:ext cx="1042107" cy="425543"/>
              <a:chOff x="7786941" y="2884917"/>
              <a:chExt cx="897649" cy="353919"/>
            </a:xfrm>
          </p:grpSpPr>
          <p:sp>
            <p:nvSpPr>
              <p:cNvPr id="299" name="Freeform 298">
                <a:extLst>
                  <a:ext uri="{FF2B5EF4-FFF2-40B4-BE49-F238E27FC236}">
                    <a16:creationId xmlns:a16="http://schemas.microsoft.com/office/drawing/2014/main" id="{1DBF2F38-9130-4045-B1F1-F32D81B5E4B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0" name="Freeform 299">
                <a:extLst>
                  <a:ext uri="{FF2B5EF4-FFF2-40B4-BE49-F238E27FC236}">
                    <a16:creationId xmlns:a16="http://schemas.microsoft.com/office/drawing/2014/main" id="{E63A837A-0C0E-D146-B677-E6611EB454B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1" name="Freeform 300">
                <a:extLst>
                  <a:ext uri="{FF2B5EF4-FFF2-40B4-BE49-F238E27FC236}">
                    <a16:creationId xmlns:a16="http://schemas.microsoft.com/office/drawing/2014/main" id="{8C5D26E9-C8F1-914C-B704-8B11AC641B6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Freeform 301">
                <a:extLst>
                  <a:ext uri="{FF2B5EF4-FFF2-40B4-BE49-F238E27FC236}">
                    <a16:creationId xmlns:a16="http://schemas.microsoft.com/office/drawing/2014/main" id="{BAFDD1D0-615D-0249-9F98-0FEEC487350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03" name="Group 302">
            <a:extLst>
              <a:ext uri="{FF2B5EF4-FFF2-40B4-BE49-F238E27FC236}">
                <a16:creationId xmlns:a16="http://schemas.microsoft.com/office/drawing/2014/main" id="{E2AC8335-D6C0-A144-AF32-A58DE5F9C3A6}"/>
              </a:ext>
            </a:extLst>
          </p:cNvPr>
          <p:cNvGrpSpPr/>
          <p:nvPr/>
        </p:nvGrpSpPr>
        <p:grpSpPr>
          <a:xfrm>
            <a:off x="9121216" y="2764672"/>
            <a:ext cx="632991" cy="300938"/>
            <a:chOff x="7493876" y="2774731"/>
            <a:chExt cx="1481958" cy="894622"/>
          </a:xfrm>
        </p:grpSpPr>
        <p:sp>
          <p:nvSpPr>
            <p:cNvPr id="304" name="Freeform 303">
              <a:extLst>
                <a:ext uri="{FF2B5EF4-FFF2-40B4-BE49-F238E27FC236}">
                  <a16:creationId xmlns:a16="http://schemas.microsoft.com/office/drawing/2014/main" id="{8A05DBFA-0EAB-1845-9738-0EB0EE239C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5" name="Oval 304">
              <a:extLst>
                <a:ext uri="{FF2B5EF4-FFF2-40B4-BE49-F238E27FC236}">
                  <a16:creationId xmlns:a16="http://schemas.microsoft.com/office/drawing/2014/main" id="{57B67D1D-3B77-9140-B848-C561A80DA4A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6" name="Group 305">
              <a:extLst>
                <a:ext uri="{FF2B5EF4-FFF2-40B4-BE49-F238E27FC236}">
                  <a16:creationId xmlns:a16="http://schemas.microsoft.com/office/drawing/2014/main" id="{28A2F0BB-0470-2A4F-809B-26CEE46BFCFA}"/>
                </a:ext>
              </a:extLst>
            </p:cNvPr>
            <p:cNvGrpSpPr/>
            <p:nvPr/>
          </p:nvGrpSpPr>
          <p:grpSpPr>
            <a:xfrm>
              <a:off x="7713663" y="2848339"/>
              <a:ext cx="1042107" cy="425543"/>
              <a:chOff x="7786941" y="2884917"/>
              <a:chExt cx="897649" cy="353919"/>
            </a:xfrm>
          </p:grpSpPr>
          <p:sp>
            <p:nvSpPr>
              <p:cNvPr id="307" name="Freeform 306">
                <a:extLst>
                  <a:ext uri="{FF2B5EF4-FFF2-40B4-BE49-F238E27FC236}">
                    <a16:creationId xmlns:a16="http://schemas.microsoft.com/office/drawing/2014/main" id="{1BECC3AF-A2D6-6440-B742-F4103B39442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 name="Freeform 307">
                <a:extLst>
                  <a:ext uri="{FF2B5EF4-FFF2-40B4-BE49-F238E27FC236}">
                    <a16:creationId xmlns:a16="http://schemas.microsoft.com/office/drawing/2014/main" id="{B186CB30-9A94-0948-B787-CD6FC9EF21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Freeform 308">
                <a:extLst>
                  <a:ext uri="{FF2B5EF4-FFF2-40B4-BE49-F238E27FC236}">
                    <a16:creationId xmlns:a16="http://schemas.microsoft.com/office/drawing/2014/main" id="{24F5F472-F50F-F24E-8E59-CFD0B0ED992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Freeform 309">
                <a:extLst>
                  <a:ext uri="{FF2B5EF4-FFF2-40B4-BE49-F238E27FC236}">
                    <a16:creationId xmlns:a16="http://schemas.microsoft.com/office/drawing/2014/main" id="{3D0405D5-7F85-264F-A6AD-695776F19C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1" name="Group 200">
            <a:extLst>
              <a:ext uri="{FF2B5EF4-FFF2-40B4-BE49-F238E27FC236}">
                <a16:creationId xmlns:a16="http://schemas.microsoft.com/office/drawing/2014/main" id="{06798466-3BB3-2342-BD22-8AE603A94657}"/>
              </a:ext>
            </a:extLst>
          </p:cNvPr>
          <p:cNvGrpSpPr>
            <a:grpSpLocks/>
          </p:cNvGrpSpPr>
          <p:nvPr/>
        </p:nvGrpSpPr>
        <p:grpSpPr bwMode="auto">
          <a:xfrm>
            <a:off x="9531350" y="2968651"/>
            <a:ext cx="1033462" cy="801687"/>
            <a:chOff x="4045" y="1955"/>
            <a:chExt cx="651" cy="505"/>
          </a:xfrm>
        </p:grpSpPr>
        <p:grpSp>
          <p:nvGrpSpPr>
            <p:cNvPr id="222" name="Group 123">
              <a:extLst>
                <a:ext uri="{FF2B5EF4-FFF2-40B4-BE49-F238E27FC236}">
                  <a16:creationId xmlns:a16="http://schemas.microsoft.com/office/drawing/2014/main" id="{174D30C2-0600-E842-9D13-48D84E15A8AC}"/>
                </a:ext>
              </a:extLst>
            </p:cNvPr>
            <p:cNvGrpSpPr>
              <a:grpSpLocks/>
            </p:cNvGrpSpPr>
            <p:nvPr/>
          </p:nvGrpSpPr>
          <p:grpSpPr bwMode="auto">
            <a:xfrm rot="3346875">
              <a:off x="3958" y="2042"/>
              <a:ext cx="282" cy="108"/>
              <a:chOff x="5078" y="1860"/>
              <a:chExt cx="282" cy="108"/>
            </a:xfrm>
          </p:grpSpPr>
          <p:sp>
            <p:nvSpPr>
              <p:cNvPr id="232" name="Rectangle 124">
                <a:extLst>
                  <a:ext uri="{FF2B5EF4-FFF2-40B4-BE49-F238E27FC236}">
                    <a16:creationId xmlns:a16="http://schemas.microsoft.com/office/drawing/2014/main" id="{F381050B-DDE8-954D-9D94-E1EE35A64E62}"/>
                  </a:ext>
                </a:extLst>
              </p:cNvPr>
              <p:cNvSpPr>
                <a:spLocks noChangeArrowheads="1"/>
              </p:cNvSpPr>
              <p:nvPr/>
            </p:nvSpPr>
            <p:spPr bwMode="auto">
              <a:xfrm>
                <a:off x="5215" y="1861"/>
                <a:ext cx="144" cy="10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33" name="Rectangle 125">
                <a:extLst>
                  <a:ext uri="{FF2B5EF4-FFF2-40B4-BE49-F238E27FC236}">
                    <a16:creationId xmlns:a16="http://schemas.microsoft.com/office/drawing/2014/main" id="{5197D7D3-1B07-6740-82AE-F29D7BEDCD09}"/>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3" name="Group 126">
              <a:extLst>
                <a:ext uri="{FF2B5EF4-FFF2-40B4-BE49-F238E27FC236}">
                  <a16:creationId xmlns:a16="http://schemas.microsoft.com/office/drawing/2014/main" id="{3E825F3A-5DF4-304A-B95C-B8A97DD304FA}"/>
                </a:ext>
              </a:extLst>
            </p:cNvPr>
            <p:cNvGrpSpPr>
              <a:grpSpLocks/>
            </p:cNvGrpSpPr>
            <p:nvPr/>
          </p:nvGrpSpPr>
          <p:grpSpPr bwMode="auto">
            <a:xfrm rot="3215306">
              <a:off x="4158" y="2108"/>
              <a:ext cx="282" cy="108"/>
              <a:chOff x="5078" y="1860"/>
              <a:chExt cx="282" cy="108"/>
            </a:xfrm>
          </p:grpSpPr>
          <p:sp>
            <p:nvSpPr>
              <p:cNvPr id="230" name="Rectangle 127">
                <a:extLst>
                  <a:ext uri="{FF2B5EF4-FFF2-40B4-BE49-F238E27FC236}">
                    <a16:creationId xmlns:a16="http://schemas.microsoft.com/office/drawing/2014/main" id="{6F4FE7A3-A500-AE4F-BCA5-184F3C5D66A8}"/>
                  </a:ext>
                </a:extLst>
              </p:cNvPr>
              <p:cNvSpPr>
                <a:spLocks noChangeArrowheads="1"/>
              </p:cNvSpPr>
              <p:nvPr/>
            </p:nvSpPr>
            <p:spPr bwMode="auto">
              <a:xfrm>
                <a:off x="5214" y="1860"/>
                <a:ext cx="144" cy="10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31" name="Rectangle 128">
                <a:extLst>
                  <a:ext uri="{FF2B5EF4-FFF2-40B4-BE49-F238E27FC236}">
                    <a16:creationId xmlns:a16="http://schemas.microsoft.com/office/drawing/2014/main" id="{DC50AA62-2765-F54C-89E7-332279233AB7}"/>
                  </a:ext>
                </a:extLst>
              </p:cNvPr>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4" name="Group 129">
              <a:extLst>
                <a:ext uri="{FF2B5EF4-FFF2-40B4-BE49-F238E27FC236}">
                  <a16:creationId xmlns:a16="http://schemas.microsoft.com/office/drawing/2014/main" id="{0A9E08EA-C83B-9C45-BA60-0B9B237E060B}"/>
                </a:ext>
              </a:extLst>
            </p:cNvPr>
            <p:cNvGrpSpPr>
              <a:grpSpLocks/>
            </p:cNvGrpSpPr>
            <p:nvPr/>
          </p:nvGrpSpPr>
          <p:grpSpPr bwMode="auto">
            <a:xfrm rot="3051000">
              <a:off x="4380" y="2184"/>
              <a:ext cx="282" cy="108"/>
              <a:chOff x="5078" y="1860"/>
              <a:chExt cx="282" cy="108"/>
            </a:xfrm>
          </p:grpSpPr>
          <p:sp>
            <p:nvSpPr>
              <p:cNvPr id="228" name="Rectangle 130">
                <a:extLst>
                  <a:ext uri="{FF2B5EF4-FFF2-40B4-BE49-F238E27FC236}">
                    <a16:creationId xmlns:a16="http://schemas.microsoft.com/office/drawing/2014/main" id="{D3EF473C-F3F1-064D-8B44-C21CE30AA66D}"/>
                  </a:ext>
                </a:extLst>
              </p:cNvPr>
              <p:cNvSpPr>
                <a:spLocks noChangeArrowheads="1"/>
              </p:cNvSpPr>
              <p:nvPr/>
            </p:nvSpPr>
            <p:spPr bwMode="auto">
              <a:xfrm>
                <a:off x="5214" y="1860"/>
                <a:ext cx="144" cy="10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9" name="Rectangle 131">
                <a:extLst>
                  <a:ext uri="{FF2B5EF4-FFF2-40B4-BE49-F238E27FC236}">
                    <a16:creationId xmlns:a16="http://schemas.microsoft.com/office/drawing/2014/main" id="{C03C8DA3-06DA-EF43-B064-7CCBEDCA593D}"/>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25" name="Line 133">
              <a:extLst>
                <a:ext uri="{FF2B5EF4-FFF2-40B4-BE49-F238E27FC236}">
                  <a16:creationId xmlns:a16="http://schemas.microsoft.com/office/drawing/2014/main" id="{DE2846D5-5BC7-A148-987E-9BFF02F3AB40}"/>
                </a:ext>
              </a:extLst>
            </p:cNvPr>
            <p:cNvSpPr>
              <a:spLocks noChangeShapeType="1"/>
            </p:cNvSpPr>
            <p:nvPr/>
          </p:nvSpPr>
          <p:spPr bwMode="auto">
            <a:xfrm>
              <a:off x="4184" y="2216"/>
              <a:ext cx="84" cy="1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6" name="Line 134">
              <a:extLst>
                <a:ext uri="{FF2B5EF4-FFF2-40B4-BE49-F238E27FC236}">
                  <a16:creationId xmlns:a16="http://schemas.microsoft.com/office/drawing/2014/main" id="{30B266F5-491B-F245-8588-B01608E3BBD9}"/>
                </a:ext>
              </a:extLst>
            </p:cNvPr>
            <p:cNvSpPr>
              <a:spLocks noChangeShapeType="1"/>
            </p:cNvSpPr>
            <p:nvPr/>
          </p:nvSpPr>
          <p:spPr bwMode="auto">
            <a:xfrm>
              <a:off x="4388" y="2278"/>
              <a:ext cx="82" cy="1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7" name="Line 135">
              <a:extLst>
                <a:ext uri="{FF2B5EF4-FFF2-40B4-BE49-F238E27FC236}">
                  <a16:creationId xmlns:a16="http://schemas.microsoft.com/office/drawing/2014/main" id="{26AE079B-6AB9-4C4C-AF4E-AAC854681EEB}"/>
                </a:ext>
              </a:extLst>
            </p:cNvPr>
            <p:cNvSpPr>
              <a:spLocks noChangeShapeType="1"/>
            </p:cNvSpPr>
            <p:nvPr/>
          </p:nvSpPr>
          <p:spPr bwMode="auto">
            <a:xfrm>
              <a:off x="4620" y="2350"/>
              <a:ext cx="76" cy="1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311" name="Group 310">
            <a:extLst>
              <a:ext uri="{FF2B5EF4-FFF2-40B4-BE49-F238E27FC236}">
                <a16:creationId xmlns:a16="http://schemas.microsoft.com/office/drawing/2014/main" id="{E9162E78-8261-EA48-A8D1-AA206DF5AC5F}"/>
              </a:ext>
            </a:extLst>
          </p:cNvPr>
          <p:cNvGrpSpPr/>
          <p:nvPr/>
        </p:nvGrpSpPr>
        <p:grpSpPr>
          <a:xfrm>
            <a:off x="9820071" y="3769540"/>
            <a:ext cx="632991" cy="300938"/>
            <a:chOff x="7493876" y="2774731"/>
            <a:chExt cx="1481958" cy="894622"/>
          </a:xfrm>
        </p:grpSpPr>
        <p:sp>
          <p:nvSpPr>
            <p:cNvPr id="312" name="Freeform 311">
              <a:extLst>
                <a:ext uri="{FF2B5EF4-FFF2-40B4-BE49-F238E27FC236}">
                  <a16:creationId xmlns:a16="http://schemas.microsoft.com/office/drawing/2014/main" id="{61929FF8-27C2-9247-A465-EE63843072A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3" name="Oval 312">
              <a:extLst>
                <a:ext uri="{FF2B5EF4-FFF2-40B4-BE49-F238E27FC236}">
                  <a16:creationId xmlns:a16="http://schemas.microsoft.com/office/drawing/2014/main" id="{035E780E-BAF2-FA48-A0B3-9F54E54FDB8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4" name="Group 313">
              <a:extLst>
                <a:ext uri="{FF2B5EF4-FFF2-40B4-BE49-F238E27FC236}">
                  <a16:creationId xmlns:a16="http://schemas.microsoft.com/office/drawing/2014/main" id="{684F749B-ED1E-A047-A2B3-DE5EAB23CEE6}"/>
                </a:ext>
              </a:extLst>
            </p:cNvPr>
            <p:cNvGrpSpPr/>
            <p:nvPr/>
          </p:nvGrpSpPr>
          <p:grpSpPr>
            <a:xfrm>
              <a:off x="7713663" y="2848339"/>
              <a:ext cx="1042107" cy="425543"/>
              <a:chOff x="7786941" y="2884917"/>
              <a:chExt cx="897649" cy="353919"/>
            </a:xfrm>
          </p:grpSpPr>
          <p:sp>
            <p:nvSpPr>
              <p:cNvPr id="315" name="Freeform 314">
                <a:extLst>
                  <a:ext uri="{FF2B5EF4-FFF2-40B4-BE49-F238E27FC236}">
                    <a16:creationId xmlns:a16="http://schemas.microsoft.com/office/drawing/2014/main" id="{C89DC151-24F4-7047-B7AA-B2339047619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 name="Freeform 315">
                <a:extLst>
                  <a:ext uri="{FF2B5EF4-FFF2-40B4-BE49-F238E27FC236}">
                    <a16:creationId xmlns:a16="http://schemas.microsoft.com/office/drawing/2014/main" id="{F448580F-C41E-514E-AB84-0B14F276080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 name="Freeform 316">
                <a:extLst>
                  <a:ext uri="{FF2B5EF4-FFF2-40B4-BE49-F238E27FC236}">
                    <a16:creationId xmlns:a16="http://schemas.microsoft.com/office/drawing/2014/main" id="{8AEFCBA5-3ECF-9546-8AA6-966DE039FC1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8" name="Freeform 317">
                <a:extLst>
                  <a:ext uri="{FF2B5EF4-FFF2-40B4-BE49-F238E27FC236}">
                    <a16:creationId xmlns:a16="http://schemas.microsoft.com/office/drawing/2014/main" id="{67B5A22B-79ED-4949-A639-35B4D10A014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19" name="Group 318">
            <a:extLst>
              <a:ext uri="{FF2B5EF4-FFF2-40B4-BE49-F238E27FC236}">
                <a16:creationId xmlns:a16="http://schemas.microsoft.com/office/drawing/2014/main" id="{83F23AF2-A0FE-224D-920C-84AE9D1EC7B7}"/>
              </a:ext>
            </a:extLst>
          </p:cNvPr>
          <p:cNvGrpSpPr/>
          <p:nvPr/>
        </p:nvGrpSpPr>
        <p:grpSpPr>
          <a:xfrm>
            <a:off x="8883206" y="4890985"/>
            <a:ext cx="632991" cy="300938"/>
            <a:chOff x="7493876" y="2774731"/>
            <a:chExt cx="1481958" cy="894622"/>
          </a:xfrm>
        </p:grpSpPr>
        <p:sp>
          <p:nvSpPr>
            <p:cNvPr id="320" name="Freeform 319">
              <a:extLst>
                <a:ext uri="{FF2B5EF4-FFF2-40B4-BE49-F238E27FC236}">
                  <a16:creationId xmlns:a16="http://schemas.microsoft.com/office/drawing/2014/main" id="{20B06A7E-D607-A643-8573-7FA8832D501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1" name="Oval 320">
              <a:extLst>
                <a:ext uri="{FF2B5EF4-FFF2-40B4-BE49-F238E27FC236}">
                  <a16:creationId xmlns:a16="http://schemas.microsoft.com/office/drawing/2014/main" id="{7E112450-743E-2B49-88BE-591DC0195C2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2" name="Group 321">
              <a:extLst>
                <a:ext uri="{FF2B5EF4-FFF2-40B4-BE49-F238E27FC236}">
                  <a16:creationId xmlns:a16="http://schemas.microsoft.com/office/drawing/2014/main" id="{1AE80838-4934-0E4F-8553-C27D2320BC94}"/>
                </a:ext>
              </a:extLst>
            </p:cNvPr>
            <p:cNvGrpSpPr/>
            <p:nvPr/>
          </p:nvGrpSpPr>
          <p:grpSpPr>
            <a:xfrm>
              <a:off x="7713663" y="2848339"/>
              <a:ext cx="1042107" cy="425543"/>
              <a:chOff x="7786941" y="2884917"/>
              <a:chExt cx="897649" cy="353919"/>
            </a:xfrm>
          </p:grpSpPr>
          <p:sp>
            <p:nvSpPr>
              <p:cNvPr id="323" name="Freeform 322">
                <a:extLst>
                  <a:ext uri="{FF2B5EF4-FFF2-40B4-BE49-F238E27FC236}">
                    <a16:creationId xmlns:a16="http://schemas.microsoft.com/office/drawing/2014/main" id="{D4632782-D6F6-464C-9B44-5281824C25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4" name="Freeform 323">
                <a:extLst>
                  <a:ext uri="{FF2B5EF4-FFF2-40B4-BE49-F238E27FC236}">
                    <a16:creationId xmlns:a16="http://schemas.microsoft.com/office/drawing/2014/main" id="{16D6CA10-0739-4C44-A478-5170B47935D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5" name="Freeform 324">
                <a:extLst>
                  <a:ext uri="{FF2B5EF4-FFF2-40B4-BE49-F238E27FC236}">
                    <a16:creationId xmlns:a16="http://schemas.microsoft.com/office/drawing/2014/main" id="{4B16F740-0AC8-A547-9C7F-02F48F9EA29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6" name="Freeform 325">
                <a:extLst>
                  <a:ext uri="{FF2B5EF4-FFF2-40B4-BE49-F238E27FC236}">
                    <a16:creationId xmlns:a16="http://schemas.microsoft.com/office/drawing/2014/main" id="{B97565F7-3C72-3649-A488-D8651F23A3F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92401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10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wipe(up)">
                                      <p:cBhvr>
                                        <p:cTn id="12" dur="1000"/>
                                        <p:tgtEl>
                                          <p:spTgt spid="221"/>
                                        </p:tgtEl>
                                      </p:cBhvr>
                                    </p:animEffect>
                                  </p:childTnLst>
                                </p:cTn>
                              </p:par>
                              <p:par>
                                <p:cTn id="13" presetID="9" presetClass="entr" presetSubtype="0" fill="hold" nodeType="withEffect">
                                  <p:stCondLst>
                                    <p:cond delay="0"/>
                                  </p:stCondLst>
                                  <p:childTnLst>
                                    <p:set>
                                      <p:cBhvr>
                                        <p:cTn id="14" dur="1" fill="hold">
                                          <p:stCondLst>
                                            <p:cond delay="0"/>
                                          </p:stCondLst>
                                        </p:cTn>
                                        <p:tgtEl>
                                          <p:spTgt spid="152">
                                            <p:txEl>
                                              <p:pRg st="0" end="0"/>
                                            </p:txEl>
                                          </p:spTgt>
                                        </p:tgtEl>
                                        <p:attrNameLst>
                                          <p:attrName>style.visibility</p:attrName>
                                        </p:attrNameLst>
                                      </p:cBhvr>
                                      <p:to>
                                        <p:strVal val="visible"/>
                                      </p:to>
                                    </p:set>
                                    <p:animEffect transition="in" filter="dissolve">
                                      <p:cBhvr>
                                        <p:cTn id="15" dur="500"/>
                                        <p:tgtEl>
                                          <p:spTgt spid="152">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52">
                                            <p:txEl>
                                              <p:pRg st="1" end="1"/>
                                            </p:txEl>
                                          </p:spTgt>
                                        </p:tgtEl>
                                        <p:attrNameLst>
                                          <p:attrName>style.visibility</p:attrName>
                                        </p:attrNameLst>
                                      </p:cBhvr>
                                      <p:to>
                                        <p:strVal val="visible"/>
                                      </p:to>
                                    </p:set>
                                    <p:animEffect transition="in" filter="dissolve">
                                      <p:cBhvr>
                                        <p:cTn id="18" dur="500"/>
                                        <p:tgtEl>
                                          <p:spTgt spid="152">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52">
                                            <p:txEl>
                                              <p:pRg st="2" end="2"/>
                                            </p:txEl>
                                          </p:spTgt>
                                        </p:tgtEl>
                                        <p:attrNameLst>
                                          <p:attrName>style.visibility</p:attrName>
                                        </p:attrNameLst>
                                      </p:cBhvr>
                                      <p:to>
                                        <p:strVal val="visible"/>
                                      </p:to>
                                    </p:set>
                                    <p:animEffect transition="in" filter="dissolve">
                                      <p:cBhvr>
                                        <p:cTn id="21" dur="500"/>
                                        <p:tgtEl>
                                          <p:spTgt spid="15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wipe(right)">
                                      <p:cBhvr>
                                        <p:cTn id="26" dur="1000"/>
                                        <p:tgtEl>
                                          <p:spTgt spid="15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wipe(right)">
                                      <p:cBhvr>
                                        <p:cTn id="3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IP fragmentation/reassembly</a:t>
            </a:r>
            <a:endParaRPr lang="en-US" dirty="0">
              <a:solidFill>
                <a:schemeClr val="lt1"/>
              </a:solidFill>
              <a:ea typeface="+mn-ea"/>
              <a:cs typeface="+mn-cs"/>
            </a:endParaRPr>
          </a:p>
        </p:txBody>
      </p:sp>
      <p:grpSp>
        <p:nvGrpSpPr>
          <p:cNvPr id="273" name="Group 4">
            <a:extLst>
              <a:ext uri="{FF2B5EF4-FFF2-40B4-BE49-F238E27FC236}">
                <a16:creationId xmlns:a16="http://schemas.microsoft.com/office/drawing/2014/main" id="{C209DF58-BB84-EE41-9A05-9B26BDA48F8A}"/>
              </a:ext>
            </a:extLst>
          </p:cNvPr>
          <p:cNvGrpSpPr>
            <a:grpSpLocks/>
          </p:cNvGrpSpPr>
          <p:nvPr/>
        </p:nvGrpSpPr>
        <p:grpSpPr bwMode="auto">
          <a:xfrm>
            <a:off x="4989773" y="1527175"/>
            <a:ext cx="4181475" cy="660400"/>
            <a:chOff x="3006" y="1205"/>
            <a:chExt cx="2634" cy="416"/>
          </a:xfrm>
        </p:grpSpPr>
        <p:sp>
          <p:nvSpPr>
            <p:cNvPr id="275" name="Rectangle 6">
              <a:extLst>
                <a:ext uri="{FF2B5EF4-FFF2-40B4-BE49-F238E27FC236}">
                  <a16:creationId xmlns:a16="http://schemas.microsoft.com/office/drawing/2014/main" id="{9F97564F-AA01-CD42-B7AF-FD555736F768}"/>
                </a:ext>
              </a:extLst>
            </p:cNvPr>
            <p:cNvSpPr>
              <a:spLocks noChangeArrowheads="1"/>
            </p:cNvSpPr>
            <p:nvPr/>
          </p:nvSpPr>
          <p:spPr bwMode="auto">
            <a:xfrm>
              <a:off x="3006" y="1242"/>
              <a:ext cx="2634" cy="342"/>
            </a:xfrm>
            <a:prstGeom prst="rect">
              <a:avLst/>
            </a:prstGeom>
            <a:solidFill>
              <a:srgbClr val="FFFFFF"/>
            </a:solidFill>
            <a:ln w="19050">
              <a:solidFill>
                <a:srgbClr val="000000"/>
              </a:solidFill>
              <a:miter lim="800000"/>
              <a:headEnd/>
              <a:tailEnd/>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76" name="Text Box 7">
              <a:extLst>
                <a:ext uri="{FF2B5EF4-FFF2-40B4-BE49-F238E27FC236}">
                  <a16:creationId xmlns:a16="http://schemas.microsoft.com/office/drawing/2014/main" id="{B08FA020-86D6-B940-A867-F9B73513D872}"/>
                </a:ext>
              </a:extLst>
            </p:cNvPr>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ID</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=x</a:t>
              </a:r>
            </a:p>
          </p:txBody>
        </p:sp>
        <p:sp>
          <p:nvSpPr>
            <p:cNvPr id="277" name="Text Box 8">
              <a:extLst>
                <a:ext uri="{FF2B5EF4-FFF2-40B4-BE49-F238E27FC236}">
                  <a16:creationId xmlns:a16="http://schemas.microsoft.com/office/drawing/2014/main" id="{F56BF547-3E90-BB4F-A15E-786126B2BCE3}"/>
                </a:ext>
              </a:extLst>
            </p:cNvPr>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offset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=0</a:t>
              </a:r>
            </a:p>
          </p:txBody>
        </p:sp>
        <p:sp>
          <p:nvSpPr>
            <p:cNvPr id="278" name="Text Box 9">
              <a:extLst>
                <a:ext uri="{FF2B5EF4-FFF2-40B4-BE49-F238E27FC236}">
                  <a16:creationId xmlns:a16="http://schemas.microsoft.com/office/drawing/2014/main" id="{DBDC952C-C809-B445-B355-B2F02E8CE967}"/>
                </a:ext>
              </a:extLst>
            </p:cNvPr>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fragflag</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=0</a:t>
              </a:r>
            </a:p>
          </p:txBody>
        </p:sp>
        <p:sp>
          <p:nvSpPr>
            <p:cNvPr id="279" name="Text Box 10">
              <a:extLst>
                <a:ext uri="{FF2B5EF4-FFF2-40B4-BE49-F238E27FC236}">
                  <a16:creationId xmlns:a16="http://schemas.microsoft.com/office/drawing/2014/main" id="{A9EC1F74-3597-984E-BA0B-F7596BA8C5E7}"/>
                </a:ext>
              </a:extLst>
            </p:cNvPr>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length</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=4000</a:t>
              </a:r>
            </a:p>
          </p:txBody>
        </p:sp>
        <p:sp>
          <p:nvSpPr>
            <p:cNvPr id="280" name="Line 11">
              <a:extLst>
                <a:ext uri="{FF2B5EF4-FFF2-40B4-BE49-F238E27FC236}">
                  <a16:creationId xmlns:a16="http://schemas.microsoft.com/office/drawing/2014/main" id="{62001456-A0DE-F549-91B8-4AFAB874A3B6}"/>
                </a:ext>
              </a:extLst>
            </p:cNvPr>
            <p:cNvSpPr>
              <a:spLocks noChangeShapeType="1"/>
            </p:cNvSpPr>
            <p:nvPr/>
          </p:nvSpPr>
          <p:spPr bwMode="auto">
            <a:xfrm>
              <a:off x="3246"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1" name="Line 12">
              <a:extLst>
                <a:ext uri="{FF2B5EF4-FFF2-40B4-BE49-F238E27FC236}">
                  <a16:creationId xmlns:a16="http://schemas.microsoft.com/office/drawing/2014/main" id="{893638D3-E04E-AA43-A78B-93162C2865E0}"/>
                </a:ext>
              </a:extLst>
            </p:cNvPr>
            <p:cNvSpPr>
              <a:spLocks noChangeShapeType="1"/>
            </p:cNvSpPr>
            <p:nvPr/>
          </p:nvSpPr>
          <p:spPr bwMode="auto">
            <a:xfrm>
              <a:off x="3750"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2" name="Line 13">
              <a:extLst>
                <a:ext uri="{FF2B5EF4-FFF2-40B4-BE49-F238E27FC236}">
                  <a16:creationId xmlns:a16="http://schemas.microsoft.com/office/drawing/2014/main" id="{83D5BE05-2CE6-B34D-AF80-010634152A21}"/>
                </a:ext>
              </a:extLst>
            </p:cNvPr>
            <p:cNvSpPr>
              <a:spLocks noChangeShapeType="1"/>
            </p:cNvSpPr>
            <p:nvPr/>
          </p:nvSpPr>
          <p:spPr bwMode="auto">
            <a:xfrm>
              <a:off x="4020" y="1254"/>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3" name="Line 14">
              <a:extLst>
                <a:ext uri="{FF2B5EF4-FFF2-40B4-BE49-F238E27FC236}">
                  <a16:creationId xmlns:a16="http://schemas.microsoft.com/office/drawing/2014/main" id="{B403F84F-91AC-0F4D-9D8A-D3B010411ECA}"/>
                </a:ext>
              </a:extLst>
            </p:cNvPr>
            <p:cNvSpPr>
              <a:spLocks noChangeShapeType="1"/>
            </p:cNvSpPr>
            <p:nvPr/>
          </p:nvSpPr>
          <p:spPr bwMode="auto">
            <a:xfrm>
              <a:off x="4638"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4" name="Line 15">
              <a:extLst>
                <a:ext uri="{FF2B5EF4-FFF2-40B4-BE49-F238E27FC236}">
                  <a16:creationId xmlns:a16="http://schemas.microsoft.com/office/drawing/2014/main" id="{96E9F421-95E6-864D-AFCE-D0C2B7D32BE7}"/>
                </a:ext>
              </a:extLst>
            </p:cNvPr>
            <p:cNvSpPr>
              <a:spLocks noChangeShapeType="1"/>
            </p:cNvSpPr>
            <p:nvPr/>
          </p:nvSpPr>
          <p:spPr bwMode="auto">
            <a:xfrm>
              <a:off x="5112"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5" name="Rectangle 16">
              <a:extLst>
                <a:ext uri="{FF2B5EF4-FFF2-40B4-BE49-F238E27FC236}">
                  <a16:creationId xmlns:a16="http://schemas.microsoft.com/office/drawing/2014/main" id="{E06CA3A4-DDBA-A648-AE30-B136F21AE15C}"/>
                </a:ext>
              </a:extLst>
            </p:cNvPr>
            <p:cNvSpPr>
              <a:spLocks noChangeArrowheads="1"/>
            </p:cNvSpPr>
            <p:nvPr/>
          </p:nvSpPr>
          <p:spPr bwMode="auto">
            <a:xfrm>
              <a:off x="5232" y="1237"/>
              <a:ext cx="138" cy="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86" name="Group 70">
            <a:extLst>
              <a:ext uri="{FF2B5EF4-FFF2-40B4-BE49-F238E27FC236}">
                <a16:creationId xmlns:a16="http://schemas.microsoft.com/office/drawing/2014/main" id="{E0E5D94D-8D0E-F447-B202-06A60559CE81}"/>
              </a:ext>
            </a:extLst>
          </p:cNvPr>
          <p:cNvGrpSpPr>
            <a:grpSpLocks/>
          </p:cNvGrpSpPr>
          <p:nvPr/>
        </p:nvGrpSpPr>
        <p:grpSpPr bwMode="auto">
          <a:xfrm>
            <a:off x="5078673" y="2290763"/>
            <a:ext cx="4645025" cy="3330574"/>
            <a:chOff x="2321" y="1443"/>
            <a:chExt cx="2926" cy="2098"/>
          </a:xfrm>
        </p:grpSpPr>
        <p:grpSp>
          <p:nvGrpSpPr>
            <p:cNvPr id="327" name="Group 17">
              <a:extLst>
                <a:ext uri="{FF2B5EF4-FFF2-40B4-BE49-F238E27FC236}">
                  <a16:creationId xmlns:a16="http://schemas.microsoft.com/office/drawing/2014/main" id="{D6D59DCE-5992-8C44-B2EB-F9E8F0FD4606}"/>
                </a:ext>
              </a:extLst>
            </p:cNvPr>
            <p:cNvGrpSpPr>
              <a:grpSpLocks/>
            </p:cNvGrpSpPr>
            <p:nvPr/>
          </p:nvGrpSpPr>
          <p:grpSpPr bwMode="auto">
            <a:xfrm>
              <a:off x="2613" y="2066"/>
              <a:ext cx="2634" cy="416"/>
              <a:chOff x="3006" y="1205"/>
              <a:chExt cx="2634" cy="416"/>
            </a:xfrm>
          </p:grpSpPr>
          <p:sp>
            <p:nvSpPr>
              <p:cNvPr id="359" name="Rectangle 19">
                <a:extLst>
                  <a:ext uri="{FF2B5EF4-FFF2-40B4-BE49-F238E27FC236}">
                    <a16:creationId xmlns:a16="http://schemas.microsoft.com/office/drawing/2014/main" id="{2A7BBF80-1D6D-734D-B87F-681AA9D8A5EF}"/>
                  </a:ext>
                </a:extLst>
              </p:cNvPr>
              <p:cNvSpPr>
                <a:spLocks noChangeArrowheads="1"/>
              </p:cNvSpPr>
              <p:nvPr/>
            </p:nvSpPr>
            <p:spPr bwMode="auto">
              <a:xfrm>
                <a:off x="3006" y="1242"/>
                <a:ext cx="2634" cy="342"/>
              </a:xfrm>
              <a:prstGeom prst="rect">
                <a:avLst/>
              </a:prstGeom>
              <a:solidFill>
                <a:srgbClr val="FFFFFF"/>
              </a:solidFill>
              <a:ln w="19050">
                <a:solidFill>
                  <a:srgbClr val="000000"/>
                </a:solidFill>
                <a:miter lim="800000"/>
                <a:headEnd/>
                <a:tailEnd/>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0" name="Text Box 20">
                <a:extLst>
                  <a:ext uri="{FF2B5EF4-FFF2-40B4-BE49-F238E27FC236}">
                    <a16:creationId xmlns:a16="http://schemas.microsoft.com/office/drawing/2014/main" id="{6A532E8C-AC95-C849-AB1C-E073A332F129}"/>
                  </a:ext>
                </a:extLst>
              </p:cNvPr>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ID</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=x</a:t>
                </a:r>
              </a:p>
            </p:txBody>
          </p:sp>
          <p:sp>
            <p:nvSpPr>
              <p:cNvPr id="361" name="Text Box 21">
                <a:extLst>
                  <a:ext uri="{FF2B5EF4-FFF2-40B4-BE49-F238E27FC236}">
                    <a16:creationId xmlns:a16="http://schemas.microsoft.com/office/drawing/2014/main" id="{2C14E1D0-AEA3-2946-96BE-BBDEAEAD40E6}"/>
                  </a:ext>
                </a:extLst>
              </p:cNvPr>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offset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=0</a:t>
                </a:r>
              </a:p>
            </p:txBody>
          </p:sp>
          <p:sp>
            <p:nvSpPr>
              <p:cNvPr id="362" name="Text Box 22">
                <a:extLst>
                  <a:ext uri="{FF2B5EF4-FFF2-40B4-BE49-F238E27FC236}">
                    <a16:creationId xmlns:a16="http://schemas.microsoft.com/office/drawing/2014/main" id="{9A73FBD4-64CA-644E-9CC8-4734F6A60D9F}"/>
                  </a:ext>
                </a:extLst>
              </p:cNvPr>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fragflag</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363" name="Text Box 23">
                <a:extLst>
                  <a:ext uri="{FF2B5EF4-FFF2-40B4-BE49-F238E27FC236}">
                    <a16:creationId xmlns:a16="http://schemas.microsoft.com/office/drawing/2014/main" id="{986EA356-F829-434B-9FDD-6D5DEF00873B}"/>
                  </a:ext>
                </a:extLst>
              </p:cNvPr>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length</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=1500</a:t>
                </a:r>
              </a:p>
            </p:txBody>
          </p:sp>
          <p:sp>
            <p:nvSpPr>
              <p:cNvPr id="364" name="Line 24">
                <a:extLst>
                  <a:ext uri="{FF2B5EF4-FFF2-40B4-BE49-F238E27FC236}">
                    <a16:creationId xmlns:a16="http://schemas.microsoft.com/office/drawing/2014/main" id="{97082873-DB44-F541-8876-F85138EEE33A}"/>
                  </a:ext>
                </a:extLst>
              </p:cNvPr>
              <p:cNvSpPr>
                <a:spLocks noChangeShapeType="1"/>
              </p:cNvSpPr>
              <p:nvPr/>
            </p:nvSpPr>
            <p:spPr bwMode="auto">
              <a:xfrm>
                <a:off x="3246"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5" name="Line 25">
                <a:extLst>
                  <a:ext uri="{FF2B5EF4-FFF2-40B4-BE49-F238E27FC236}">
                    <a16:creationId xmlns:a16="http://schemas.microsoft.com/office/drawing/2014/main" id="{7FB1E670-9433-9A45-AE38-7E6CF33CE0DF}"/>
                  </a:ext>
                </a:extLst>
              </p:cNvPr>
              <p:cNvSpPr>
                <a:spLocks noChangeShapeType="1"/>
              </p:cNvSpPr>
              <p:nvPr/>
            </p:nvSpPr>
            <p:spPr bwMode="auto">
              <a:xfrm>
                <a:off x="3750"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6" name="Line 26">
                <a:extLst>
                  <a:ext uri="{FF2B5EF4-FFF2-40B4-BE49-F238E27FC236}">
                    <a16:creationId xmlns:a16="http://schemas.microsoft.com/office/drawing/2014/main" id="{2DF386FB-87A4-AF4D-8755-36BCCFF71508}"/>
                  </a:ext>
                </a:extLst>
              </p:cNvPr>
              <p:cNvSpPr>
                <a:spLocks noChangeShapeType="1"/>
              </p:cNvSpPr>
              <p:nvPr/>
            </p:nvSpPr>
            <p:spPr bwMode="auto">
              <a:xfrm>
                <a:off x="4020" y="1254"/>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7" name="Line 27">
                <a:extLst>
                  <a:ext uri="{FF2B5EF4-FFF2-40B4-BE49-F238E27FC236}">
                    <a16:creationId xmlns:a16="http://schemas.microsoft.com/office/drawing/2014/main" id="{9698D062-8447-6541-AC16-F61EA75CCA0B}"/>
                  </a:ext>
                </a:extLst>
              </p:cNvPr>
              <p:cNvSpPr>
                <a:spLocks noChangeShapeType="1"/>
              </p:cNvSpPr>
              <p:nvPr/>
            </p:nvSpPr>
            <p:spPr bwMode="auto">
              <a:xfrm>
                <a:off x="4638"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8" name="Line 28">
                <a:extLst>
                  <a:ext uri="{FF2B5EF4-FFF2-40B4-BE49-F238E27FC236}">
                    <a16:creationId xmlns:a16="http://schemas.microsoft.com/office/drawing/2014/main" id="{199F02F2-DF0B-E24E-8B1B-D7F09F27355C}"/>
                  </a:ext>
                </a:extLst>
              </p:cNvPr>
              <p:cNvSpPr>
                <a:spLocks noChangeShapeType="1"/>
              </p:cNvSpPr>
              <p:nvPr/>
            </p:nvSpPr>
            <p:spPr bwMode="auto">
              <a:xfrm>
                <a:off x="5112"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9" name="Rectangle 29">
                <a:extLst>
                  <a:ext uri="{FF2B5EF4-FFF2-40B4-BE49-F238E27FC236}">
                    <a16:creationId xmlns:a16="http://schemas.microsoft.com/office/drawing/2014/main" id="{75F9EE65-3BF2-0B42-9D3F-29E55761F02A}"/>
                  </a:ext>
                </a:extLst>
              </p:cNvPr>
              <p:cNvSpPr>
                <a:spLocks noChangeArrowheads="1"/>
              </p:cNvSpPr>
              <p:nvPr/>
            </p:nvSpPr>
            <p:spPr bwMode="auto">
              <a:xfrm>
                <a:off x="5232" y="1235"/>
                <a:ext cx="138" cy="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328" name="Group 30">
              <a:extLst>
                <a:ext uri="{FF2B5EF4-FFF2-40B4-BE49-F238E27FC236}">
                  <a16:creationId xmlns:a16="http://schemas.microsoft.com/office/drawing/2014/main" id="{12D4790F-40A3-F448-AC4E-CCA0878BDC2A}"/>
                </a:ext>
              </a:extLst>
            </p:cNvPr>
            <p:cNvGrpSpPr>
              <a:grpSpLocks/>
            </p:cNvGrpSpPr>
            <p:nvPr/>
          </p:nvGrpSpPr>
          <p:grpSpPr bwMode="auto">
            <a:xfrm>
              <a:off x="2613" y="2570"/>
              <a:ext cx="2634" cy="416"/>
              <a:chOff x="3006" y="1205"/>
              <a:chExt cx="2634" cy="416"/>
            </a:xfrm>
          </p:grpSpPr>
          <p:sp>
            <p:nvSpPr>
              <p:cNvPr id="347" name="Rectangle 32">
                <a:extLst>
                  <a:ext uri="{FF2B5EF4-FFF2-40B4-BE49-F238E27FC236}">
                    <a16:creationId xmlns:a16="http://schemas.microsoft.com/office/drawing/2014/main" id="{B15FF11D-8509-0040-A294-9AF84579D9EB}"/>
                  </a:ext>
                </a:extLst>
              </p:cNvPr>
              <p:cNvSpPr>
                <a:spLocks noChangeArrowheads="1"/>
              </p:cNvSpPr>
              <p:nvPr/>
            </p:nvSpPr>
            <p:spPr bwMode="auto">
              <a:xfrm>
                <a:off x="3006" y="1242"/>
                <a:ext cx="2634" cy="342"/>
              </a:xfrm>
              <a:prstGeom prst="rect">
                <a:avLst/>
              </a:prstGeom>
              <a:solidFill>
                <a:srgbClr val="FFFFFF"/>
              </a:solidFill>
              <a:ln w="19050">
                <a:solidFill>
                  <a:srgbClr val="000000"/>
                </a:solidFill>
                <a:miter lim="800000"/>
                <a:headEnd/>
                <a:tailEnd/>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48" name="Text Box 33">
                <a:extLst>
                  <a:ext uri="{FF2B5EF4-FFF2-40B4-BE49-F238E27FC236}">
                    <a16:creationId xmlns:a16="http://schemas.microsoft.com/office/drawing/2014/main" id="{A66E9104-5A4E-5346-95BA-D285C3BBB0E6}"/>
                  </a:ext>
                </a:extLst>
              </p:cNvPr>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ID</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=x</a:t>
                </a:r>
              </a:p>
            </p:txBody>
          </p:sp>
          <p:sp>
            <p:nvSpPr>
              <p:cNvPr id="349" name="Text Box 34">
                <a:extLst>
                  <a:ext uri="{FF2B5EF4-FFF2-40B4-BE49-F238E27FC236}">
                    <a16:creationId xmlns:a16="http://schemas.microsoft.com/office/drawing/2014/main" id="{C829564F-0014-D242-8FB2-98781565F51B}"/>
                  </a:ext>
                </a:extLst>
              </p:cNvPr>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offset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=185</a:t>
                </a:r>
              </a:p>
            </p:txBody>
          </p:sp>
          <p:sp>
            <p:nvSpPr>
              <p:cNvPr id="350" name="Text Box 35">
                <a:extLst>
                  <a:ext uri="{FF2B5EF4-FFF2-40B4-BE49-F238E27FC236}">
                    <a16:creationId xmlns:a16="http://schemas.microsoft.com/office/drawing/2014/main" id="{56158AC2-5A04-404E-A171-6A6805AB8CEA}"/>
                  </a:ext>
                </a:extLst>
              </p:cNvPr>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fragflag</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351" name="Text Box 36">
                <a:extLst>
                  <a:ext uri="{FF2B5EF4-FFF2-40B4-BE49-F238E27FC236}">
                    <a16:creationId xmlns:a16="http://schemas.microsoft.com/office/drawing/2014/main" id="{55166D62-F49D-B749-90C6-8147DE90AFC0}"/>
                  </a:ext>
                </a:extLst>
              </p:cNvPr>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length</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=1500</a:t>
                </a:r>
              </a:p>
            </p:txBody>
          </p:sp>
          <p:sp>
            <p:nvSpPr>
              <p:cNvPr id="352" name="Line 37">
                <a:extLst>
                  <a:ext uri="{FF2B5EF4-FFF2-40B4-BE49-F238E27FC236}">
                    <a16:creationId xmlns:a16="http://schemas.microsoft.com/office/drawing/2014/main" id="{F0A3D74F-264C-0349-9215-E7CBB0759379}"/>
                  </a:ext>
                </a:extLst>
              </p:cNvPr>
              <p:cNvSpPr>
                <a:spLocks noChangeShapeType="1"/>
              </p:cNvSpPr>
              <p:nvPr/>
            </p:nvSpPr>
            <p:spPr bwMode="auto">
              <a:xfrm>
                <a:off x="3246"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53" name="Line 38">
                <a:extLst>
                  <a:ext uri="{FF2B5EF4-FFF2-40B4-BE49-F238E27FC236}">
                    <a16:creationId xmlns:a16="http://schemas.microsoft.com/office/drawing/2014/main" id="{5AA0C3A5-CE52-3240-95A8-CBCE0710E187}"/>
                  </a:ext>
                </a:extLst>
              </p:cNvPr>
              <p:cNvSpPr>
                <a:spLocks noChangeShapeType="1"/>
              </p:cNvSpPr>
              <p:nvPr/>
            </p:nvSpPr>
            <p:spPr bwMode="auto">
              <a:xfrm>
                <a:off x="3750"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54" name="Line 39">
                <a:extLst>
                  <a:ext uri="{FF2B5EF4-FFF2-40B4-BE49-F238E27FC236}">
                    <a16:creationId xmlns:a16="http://schemas.microsoft.com/office/drawing/2014/main" id="{D8790347-989D-7242-9FFA-97B539C96E5B}"/>
                  </a:ext>
                </a:extLst>
              </p:cNvPr>
              <p:cNvSpPr>
                <a:spLocks noChangeShapeType="1"/>
              </p:cNvSpPr>
              <p:nvPr/>
            </p:nvSpPr>
            <p:spPr bwMode="auto">
              <a:xfrm>
                <a:off x="4020" y="1254"/>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55" name="Line 40">
                <a:extLst>
                  <a:ext uri="{FF2B5EF4-FFF2-40B4-BE49-F238E27FC236}">
                    <a16:creationId xmlns:a16="http://schemas.microsoft.com/office/drawing/2014/main" id="{C59C4051-FB9E-0C4D-AB29-CE5F0F328BD0}"/>
                  </a:ext>
                </a:extLst>
              </p:cNvPr>
              <p:cNvSpPr>
                <a:spLocks noChangeShapeType="1"/>
              </p:cNvSpPr>
              <p:nvPr/>
            </p:nvSpPr>
            <p:spPr bwMode="auto">
              <a:xfrm>
                <a:off x="4638"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56" name="Line 41">
                <a:extLst>
                  <a:ext uri="{FF2B5EF4-FFF2-40B4-BE49-F238E27FC236}">
                    <a16:creationId xmlns:a16="http://schemas.microsoft.com/office/drawing/2014/main" id="{6D9DC6D6-4088-434D-AFD2-EBAB166C6FAD}"/>
                  </a:ext>
                </a:extLst>
              </p:cNvPr>
              <p:cNvSpPr>
                <a:spLocks noChangeShapeType="1"/>
              </p:cNvSpPr>
              <p:nvPr/>
            </p:nvSpPr>
            <p:spPr bwMode="auto">
              <a:xfrm>
                <a:off x="5112"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57" name="Rectangle 42">
                <a:extLst>
                  <a:ext uri="{FF2B5EF4-FFF2-40B4-BE49-F238E27FC236}">
                    <a16:creationId xmlns:a16="http://schemas.microsoft.com/office/drawing/2014/main" id="{EA1C70D4-47D8-594E-8539-612492CA926B}"/>
                  </a:ext>
                </a:extLst>
              </p:cNvPr>
              <p:cNvSpPr>
                <a:spLocks noChangeArrowheads="1"/>
              </p:cNvSpPr>
              <p:nvPr/>
            </p:nvSpPr>
            <p:spPr bwMode="auto">
              <a:xfrm>
                <a:off x="5232" y="1235"/>
                <a:ext cx="138" cy="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329" name="Group 43">
              <a:extLst>
                <a:ext uri="{FF2B5EF4-FFF2-40B4-BE49-F238E27FC236}">
                  <a16:creationId xmlns:a16="http://schemas.microsoft.com/office/drawing/2014/main" id="{E59F1A1E-ADC4-E248-8812-9B1455B8027C}"/>
                </a:ext>
              </a:extLst>
            </p:cNvPr>
            <p:cNvGrpSpPr>
              <a:grpSpLocks/>
            </p:cNvGrpSpPr>
            <p:nvPr/>
          </p:nvGrpSpPr>
          <p:grpSpPr bwMode="auto">
            <a:xfrm>
              <a:off x="2607" y="3092"/>
              <a:ext cx="2634" cy="449"/>
              <a:chOff x="3006" y="1205"/>
              <a:chExt cx="2634" cy="449"/>
            </a:xfrm>
          </p:grpSpPr>
          <p:sp>
            <p:nvSpPr>
              <p:cNvPr id="335" name="Rectangle 45">
                <a:extLst>
                  <a:ext uri="{FF2B5EF4-FFF2-40B4-BE49-F238E27FC236}">
                    <a16:creationId xmlns:a16="http://schemas.microsoft.com/office/drawing/2014/main" id="{FE70DE84-8AAA-8846-A748-B1E64C2FE0D8}"/>
                  </a:ext>
                </a:extLst>
              </p:cNvPr>
              <p:cNvSpPr>
                <a:spLocks noChangeArrowheads="1"/>
              </p:cNvSpPr>
              <p:nvPr/>
            </p:nvSpPr>
            <p:spPr bwMode="auto">
              <a:xfrm>
                <a:off x="3006" y="1242"/>
                <a:ext cx="2634" cy="342"/>
              </a:xfrm>
              <a:prstGeom prst="rect">
                <a:avLst/>
              </a:prstGeom>
              <a:solidFill>
                <a:srgbClr val="FFFFFF"/>
              </a:solidFill>
              <a:ln w="19050">
                <a:solidFill>
                  <a:srgbClr val="000000"/>
                </a:solidFill>
                <a:miter lim="800000"/>
                <a:headEnd/>
                <a:tailEnd/>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36" name="Text Box 46">
                <a:extLst>
                  <a:ext uri="{FF2B5EF4-FFF2-40B4-BE49-F238E27FC236}">
                    <a16:creationId xmlns:a16="http://schemas.microsoft.com/office/drawing/2014/main" id="{C5A8CE00-0167-BE4B-B09C-F6086D864021}"/>
                  </a:ext>
                </a:extLst>
              </p:cNvPr>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ID</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=x</a:t>
                </a:r>
              </a:p>
            </p:txBody>
          </p:sp>
          <p:sp>
            <p:nvSpPr>
              <p:cNvPr id="337" name="Text Box 47">
                <a:extLst>
                  <a:ext uri="{FF2B5EF4-FFF2-40B4-BE49-F238E27FC236}">
                    <a16:creationId xmlns:a16="http://schemas.microsoft.com/office/drawing/2014/main" id="{2F9C9AB8-33A0-134C-ACB9-56E71BD85D19}"/>
                  </a:ext>
                </a:extLst>
              </p:cNvPr>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offset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=370</a:t>
                </a:r>
              </a:p>
            </p:txBody>
          </p:sp>
          <p:sp>
            <p:nvSpPr>
              <p:cNvPr id="338" name="Text Box 48">
                <a:extLst>
                  <a:ext uri="{FF2B5EF4-FFF2-40B4-BE49-F238E27FC236}">
                    <a16:creationId xmlns:a16="http://schemas.microsoft.com/office/drawing/2014/main" id="{8AC2C926-77A5-E44A-9659-1F2EB67DE78E}"/>
                  </a:ext>
                </a:extLst>
              </p:cNvPr>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fragflag</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=0</a:t>
                </a:r>
              </a:p>
            </p:txBody>
          </p:sp>
          <p:sp>
            <p:nvSpPr>
              <p:cNvPr id="339" name="Text Box 49">
                <a:extLst>
                  <a:ext uri="{FF2B5EF4-FFF2-40B4-BE49-F238E27FC236}">
                    <a16:creationId xmlns:a16="http://schemas.microsoft.com/office/drawing/2014/main" id="{ADD7C64B-1398-EC48-B74F-E620C62A8043}"/>
                  </a:ext>
                </a:extLst>
              </p:cNvPr>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length</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=1040</a:t>
                </a:r>
              </a:p>
            </p:txBody>
          </p:sp>
          <p:sp>
            <p:nvSpPr>
              <p:cNvPr id="340" name="Line 50">
                <a:extLst>
                  <a:ext uri="{FF2B5EF4-FFF2-40B4-BE49-F238E27FC236}">
                    <a16:creationId xmlns:a16="http://schemas.microsoft.com/office/drawing/2014/main" id="{09587459-A6B0-654D-86D7-6663EE218741}"/>
                  </a:ext>
                </a:extLst>
              </p:cNvPr>
              <p:cNvSpPr>
                <a:spLocks noChangeShapeType="1"/>
              </p:cNvSpPr>
              <p:nvPr/>
            </p:nvSpPr>
            <p:spPr bwMode="auto">
              <a:xfrm>
                <a:off x="3246"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41" name="Line 51">
                <a:extLst>
                  <a:ext uri="{FF2B5EF4-FFF2-40B4-BE49-F238E27FC236}">
                    <a16:creationId xmlns:a16="http://schemas.microsoft.com/office/drawing/2014/main" id="{A748B13E-8E8C-B14E-B15A-9350C3AC6353}"/>
                  </a:ext>
                </a:extLst>
              </p:cNvPr>
              <p:cNvSpPr>
                <a:spLocks noChangeShapeType="1"/>
              </p:cNvSpPr>
              <p:nvPr/>
            </p:nvSpPr>
            <p:spPr bwMode="auto">
              <a:xfrm>
                <a:off x="3750"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42" name="Line 52">
                <a:extLst>
                  <a:ext uri="{FF2B5EF4-FFF2-40B4-BE49-F238E27FC236}">
                    <a16:creationId xmlns:a16="http://schemas.microsoft.com/office/drawing/2014/main" id="{F81A466B-6D5C-054A-A2E0-43656AB99502}"/>
                  </a:ext>
                </a:extLst>
              </p:cNvPr>
              <p:cNvSpPr>
                <a:spLocks noChangeShapeType="1"/>
              </p:cNvSpPr>
              <p:nvPr/>
            </p:nvSpPr>
            <p:spPr bwMode="auto">
              <a:xfrm>
                <a:off x="4020" y="1254"/>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43" name="Line 53">
                <a:extLst>
                  <a:ext uri="{FF2B5EF4-FFF2-40B4-BE49-F238E27FC236}">
                    <a16:creationId xmlns:a16="http://schemas.microsoft.com/office/drawing/2014/main" id="{EBFE2F82-A061-6C46-8ED4-FC63BE95BA95}"/>
                  </a:ext>
                </a:extLst>
              </p:cNvPr>
              <p:cNvSpPr>
                <a:spLocks noChangeShapeType="1"/>
              </p:cNvSpPr>
              <p:nvPr/>
            </p:nvSpPr>
            <p:spPr bwMode="auto">
              <a:xfrm>
                <a:off x="4638"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44" name="Line 54">
                <a:extLst>
                  <a:ext uri="{FF2B5EF4-FFF2-40B4-BE49-F238E27FC236}">
                    <a16:creationId xmlns:a16="http://schemas.microsoft.com/office/drawing/2014/main" id="{4B359F6B-C938-394C-B6D1-60315BA57735}"/>
                  </a:ext>
                </a:extLst>
              </p:cNvPr>
              <p:cNvSpPr>
                <a:spLocks noChangeShapeType="1"/>
              </p:cNvSpPr>
              <p:nvPr/>
            </p:nvSpPr>
            <p:spPr bwMode="auto">
              <a:xfrm>
                <a:off x="5112" y="1242"/>
                <a:ext cx="0"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45" name="Rectangle 55">
                <a:extLst>
                  <a:ext uri="{FF2B5EF4-FFF2-40B4-BE49-F238E27FC236}">
                    <a16:creationId xmlns:a16="http://schemas.microsoft.com/office/drawing/2014/main" id="{E131EC63-108A-D34A-B1BB-22245EF5D502}"/>
                  </a:ext>
                </a:extLst>
              </p:cNvPr>
              <p:cNvSpPr>
                <a:spLocks noChangeArrowheads="1"/>
              </p:cNvSpPr>
              <p:nvPr/>
            </p:nvSpPr>
            <p:spPr bwMode="auto">
              <a:xfrm>
                <a:off x="5224" y="1235"/>
                <a:ext cx="146" cy="4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330" name="Freeform 56">
              <a:extLst>
                <a:ext uri="{FF2B5EF4-FFF2-40B4-BE49-F238E27FC236}">
                  <a16:creationId xmlns:a16="http://schemas.microsoft.com/office/drawing/2014/main" id="{2EC91758-FB97-144D-8BEA-A0ABA3C63BF1}"/>
                </a:ext>
              </a:extLst>
            </p:cNvPr>
            <p:cNvSpPr>
              <a:spLocks/>
            </p:cNvSpPr>
            <p:nvPr/>
          </p:nvSpPr>
          <p:spPr bwMode="auto">
            <a:xfrm>
              <a:off x="2337" y="1443"/>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31" name="Line 57">
              <a:extLst>
                <a:ext uri="{FF2B5EF4-FFF2-40B4-BE49-F238E27FC236}">
                  <a16:creationId xmlns:a16="http://schemas.microsoft.com/office/drawing/2014/main" id="{6E81C240-B39C-2B41-9279-E1C7F3FABC1E}"/>
                </a:ext>
              </a:extLst>
            </p:cNvPr>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32" name="Line 58">
              <a:extLst>
                <a:ext uri="{FF2B5EF4-FFF2-40B4-BE49-F238E27FC236}">
                  <a16:creationId xmlns:a16="http://schemas.microsoft.com/office/drawing/2014/main" id="{67594024-6154-584C-8F5A-3493BB49D6CD}"/>
                </a:ext>
              </a:extLst>
            </p:cNvPr>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33" name="Text Box 59">
              <a:extLst>
                <a:ext uri="{FF2B5EF4-FFF2-40B4-BE49-F238E27FC236}">
                  <a16:creationId xmlns:a16="http://schemas.microsoft.com/office/drawing/2014/main" id="{71F7F398-43FB-B84F-9D41-7BBF5DC4119F}"/>
                </a:ext>
              </a:extLst>
            </p:cNvPr>
            <p:cNvSpPr txBox="1">
              <a:spLocks noChangeArrowheads="1"/>
            </p:cNvSpPr>
            <p:nvPr/>
          </p:nvSpPr>
          <p:spPr bwMode="auto">
            <a:xfrm>
              <a:off x="2321" y="1490"/>
              <a:ext cx="19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rPr>
                <a:t>one large datagram becomes</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rPr>
                <a:t>several smaller datagrams</a:t>
              </a:r>
            </a:p>
          </p:txBody>
        </p:sp>
      </p:grpSp>
      <p:sp>
        <p:nvSpPr>
          <p:cNvPr id="370" name="Rectangle 60">
            <a:extLst>
              <a:ext uri="{FF2B5EF4-FFF2-40B4-BE49-F238E27FC236}">
                <a16:creationId xmlns:a16="http://schemas.microsoft.com/office/drawing/2014/main" id="{591C6D9B-A3D7-8144-8B0B-BBF79011C2D7}"/>
              </a:ext>
            </a:extLst>
          </p:cNvPr>
          <p:cNvSpPr>
            <a:spLocks noChangeArrowheads="1"/>
          </p:cNvSpPr>
          <p:nvPr/>
        </p:nvSpPr>
        <p:spPr bwMode="auto">
          <a:xfrm>
            <a:off x="734518" y="1472029"/>
            <a:ext cx="3806877"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85000"/>
              </a:lnSpc>
              <a:spcBef>
                <a:spcPct val="20000"/>
              </a:spcBef>
              <a:spcAft>
                <a:spcPct val="0"/>
              </a:spcAft>
              <a:buClr>
                <a:srgbClr val="000099"/>
              </a:buClr>
              <a:buSzPct val="65000"/>
              <a:buFont typeface="Wingdings" pitchFamily="2" charset="2"/>
              <a:buNone/>
            </a:pPr>
            <a:r>
              <a:rPr lang="en-US" altLang="en-US" sz="3200" dirty="0">
                <a:solidFill>
                  <a:srgbClr val="0000A3"/>
                </a:solidFill>
                <a:latin typeface="+mn-lt"/>
              </a:rPr>
              <a:t>example:</a:t>
            </a:r>
          </a:p>
          <a:p>
            <a:pPr marL="403225" indent="-284163" eaLnBrk="0" fontAlgn="base" hangingPunct="0">
              <a:lnSpc>
                <a:spcPct val="85000"/>
              </a:lnSpc>
              <a:spcBef>
                <a:spcPct val="20000"/>
              </a:spcBef>
              <a:spcAft>
                <a:spcPct val="0"/>
              </a:spcAft>
              <a:buClr>
                <a:srgbClr val="000099"/>
              </a:buClr>
              <a:buSzPct val="100000"/>
              <a:buFont typeface="Wingdings" pitchFamily="2" charset="2"/>
              <a:buChar char="§"/>
            </a:pPr>
            <a:r>
              <a:rPr lang="en-US" altLang="en-US" dirty="0">
                <a:solidFill>
                  <a:srgbClr val="000000"/>
                </a:solidFill>
                <a:latin typeface="+mn-lt"/>
              </a:rPr>
              <a:t>4000 byte datagram</a:t>
            </a:r>
          </a:p>
          <a:p>
            <a:pPr marL="403225" indent="-284163" eaLnBrk="0" fontAlgn="base" hangingPunct="0">
              <a:lnSpc>
                <a:spcPct val="85000"/>
              </a:lnSpc>
              <a:spcBef>
                <a:spcPct val="20000"/>
              </a:spcBef>
              <a:spcAft>
                <a:spcPct val="0"/>
              </a:spcAft>
              <a:buClr>
                <a:srgbClr val="000099"/>
              </a:buClr>
              <a:buSzPct val="100000"/>
              <a:buFont typeface="Wingdings" pitchFamily="2" charset="2"/>
              <a:buChar char="§"/>
            </a:pPr>
            <a:r>
              <a:rPr lang="en-US" altLang="en-US" dirty="0">
                <a:solidFill>
                  <a:srgbClr val="000000"/>
                </a:solidFill>
                <a:latin typeface="+mn-lt"/>
              </a:rPr>
              <a:t>MTU = 1500 bytes</a:t>
            </a:r>
          </a:p>
          <a:p>
            <a:pPr eaLnBrk="0" fontAlgn="base" hangingPunct="0">
              <a:lnSpc>
                <a:spcPct val="85000"/>
              </a:lnSpc>
              <a:spcBef>
                <a:spcPct val="20000"/>
              </a:spcBef>
              <a:spcAft>
                <a:spcPct val="0"/>
              </a:spcAft>
              <a:buClr>
                <a:srgbClr val="000099"/>
              </a:buClr>
              <a:buSzPct val="65000"/>
              <a:buFont typeface="Wingdings" pitchFamily="2" charset="2"/>
              <a:buChar char="v"/>
            </a:pPr>
            <a:endParaRPr lang="en-US" altLang="en-US" sz="2000" dirty="0">
              <a:solidFill>
                <a:srgbClr val="000000"/>
              </a:solidFill>
              <a:latin typeface="Gill Sans MT" panose="020B0502020104020203" pitchFamily="34" charset="77"/>
            </a:endParaRPr>
          </a:p>
        </p:txBody>
      </p:sp>
      <p:sp>
        <p:nvSpPr>
          <p:cNvPr id="371" name="Text Box 61">
            <a:extLst>
              <a:ext uri="{FF2B5EF4-FFF2-40B4-BE49-F238E27FC236}">
                <a16:creationId xmlns:a16="http://schemas.microsoft.com/office/drawing/2014/main" id="{4864CDD5-A640-E645-9288-94B039FE5FB0}"/>
              </a:ext>
            </a:extLst>
          </p:cNvPr>
          <p:cNvSpPr txBox="1">
            <a:spLocks noChangeArrowheads="1"/>
          </p:cNvSpPr>
          <p:nvPr/>
        </p:nvSpPr>
        <p:spPr bwMode="auto">
          <a:xfrm>
            <a:off x="2437073" y="3238500"/>
            <a:ext cx="160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1480 bytes in </a:t>
            </a:r>
            <a:b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b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data field</a:t>
            </a:r>
          </a:p>
        </p:txBody>
      </p:sp>
      <p:sp>
        <p:nvSpPr>
          <p:cNvPr id="372" name="Text Box 63">
            <a:extLst>
              <a:ext uri="{FF2B5EF4-FFF2-40B4-BE49-F238E27FC236}">
                <a16:creationId xmlns:a16="http://schemas.microsoft.com/office/drawing/2014/main" id="{F928EBD8-9012-7445-80D5-176216DFF785}"/>
              </a:ext>
            </a:extLst>
          </p:cNvPr>
          <p:cNvSpPr txBox="1">
            <a:spLocks noChangeArrowheads="1"/>
          </p:cNvSpPr>
          <p:nvPr/>
        </p:nvSpPr>
        <p:spPr bwMode="auto">
          <a:xfrm>
            <a:off x="2899035" y="4071938"/>
            <a:ext cx="946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offset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1480/8 </a:t>
            </a:r>
          </a:p>
        </p:txBody>
      </p:sp>
      <p:sp>
        <p:nvSpPr>
          <p:cNvPr id="373" name="Line 68">
            <a:extLst>
              <a:ext uri="{FF2B5EF4-FFF2-40B4-BE49-F238E27FC236}">
                <a16:creationId xmlns:a16="http://schemas.microsoft.com/office/drawing/2014/main" id="{240D0E08-9FFF-2443-ADE9-50E4631ABC82}"/>
              </a:ext>
            </a:extLst>
          </p:cNvPr>
          <p:cNvSpPr>
            <a:spLocks noChangeShapeType="1"/>
          </p:cNvSpPr>
          <p:nvPr/>
        </p:nvSpPr>
        <p:spPr bwMode="auto">
          <a:xfrm>
            <a:off x="3380048" y="3590925"/>
            <a:ext cx="26193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74" name="Line 69">
            <a:extLst>
              <a:ext uri="{FF2B5EF4-FFF2-40B4-BE49-F238E27FC236}">
                <a16:creationId xmlns:a16="http://schemas.microsoft.com/office/drawing/2014/main" id="{19E2D7CF-6181-8C44-85E4-8D1A97979FFE}"/>
              </a:ext>
            </a:extLst>
          </p:cNvPr>
          <p:cNvSpPr>
            <a:spLocks noChangeShapeType="1"/>
          </p:cNvSpPr>
          <p:nvPr/>
        </p:nvSpPr>
        <p:spPr bwMode="auto">
          <a:xfrm flipH="1">
            <a:off x="3713423" y="4394200"/>
            <a:ext cx="46720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6720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wipe(up)">
                                      <p:cBhvr>
                                        <p:cTn id="7" dur="1000"/>
                                        <p:tgtEl>
                                          <p:spTgt spid="2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par>
                                <p:cTn id="13" presetID="9" presetClass="entr" presetSubtype="0" fill="hold" nodeType="withEffect">
                                  <p:stCondLst>
                                    <p:cond delay="0"/>
                                  </p:stCondLst>
                                  <p:childTnLst>
                                    <p:set>
                                      <p:cBhvr>
                                        <p:cTn id="14" dur="1" fill="hold">
                                          <p:stCondLst>
                                            <p:cond delay="0"/>
                                          </p:stCondLst>
                                        </p:cTn>
                                        <p:tgtEl>
                                          <p:spTgt spid="373"/>
                                        </p:tgtEl>
                                        <p:attrNameLst>
                                          <p:attrName>style.visibility</p:attrName>
                                        </p:attrNameLst>
                                      </p:cBhvr>
                                      <p:to>
                                        <p:strVal val="visible"/>
                                      </p:to>
                                    </p:set>
                                    <p:animEffect transition="in" filter="dissolve">
                                      <p:cBhvr>
                                        <p:cTn id="15" dur="500"/>
                                        <p:tgtEl>
                                          <p:spTgt spid="37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72"/>
                                        </p:tgtEl>
                                        <p:attrNameLst>
                                          <p:attrName>style.visibility</p:attrName>
                                        </p:attrNameLst>
                                      </p:cBhvr>
                                      <p:to>
                                        <p:strVal val="visible"/>
                                      </p:to>
                                    </p:set>
                                    <p:animEffect transition="in" filter="dissolve">
                                      <p:cBhvr>
                                        <p:cTn id="20" dur="500"/>
                                        <p:tgtEl>
                                          <p:spTgt spid="372"/>
                                        </p:tgtEl>
                                      </p:cBhvr>
                                    </p:animEffect>
                                  </p:childTnLst>
                                </p:cTn>
                              </p:par>
                              <p:par>
                                <p:cTn id="21" presetID="9" presetClass="entr" presetSubtype="0" fill="hold" nodeType="withEffect">
                                  <p:stCondLst>
                                    <p:cond delay="0"/>
                                  </p:stCondLst>
                                  <p:childTnLst>
                                    <p:set>
                                      <p:cBhvr>
                                        <p:cTn id="22" dur="1" fill="hold">
                                          <p:stCondLst>
                                            <p:cond delay="0"/>
                                          </p:stCondLst>
                                        </p:cTn>
                                        <p:tgtEl>
                                          <p:spTgt spid="374"/>
                                        </p:tgtEl>
                                        <p:attrNameLst>
                                          <p:attrName>style.visibility</p:attrName>
                                        </p:attrNameLst>
                                      </p:cBhvr>
                                      <p:to>
                                        <p:strVal val="visible"/>
                                      </p:to>
                                    </p:set>
                                    <p:animEffect transition="in" filter="dissolve">
                                      <p:cBhvr>
                                        <p:cTn id="23"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p:bldP spid="3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872790" y="1409000"/>
            <a:ext cx="5826460" cy="5448999"/>
          </a:xfrm>
        </p:spPr>
        <p:txBody>
          <a:bodyPr>
            <a:normAutofit lnSpcReduction="10000"/>
          </a:bodyPr>
          <a:lstStyle/>
          <a:p>
            <a:pPr indent="-293688"/>
            <a:r>
              <a:rPr lang="en-US" altLang="en-US" sz="3200" dirty="0">
                <a:solidFill>
                  <a:srgbClr val="C00000"/>
                </a:solidFill>
                <a:ea typeface="ＭＳ Ｐゴシック" panose="020B0600070205080204" pitchFamily="34" charset="-128"/>
                <a:cs typeface="ＭＳ Ｐゴシック" panose="020B0600070205080204" pitchFamily="34" charset="-128"/>
              </a:rPr>
              <a:t>IP address:</a:t>
            </a:r>
            <a:r>
              <a:rPr lang="en-US" altLang="en-US" dirty="0">
                <a:solidFill>
                  <a:srgbClr val="C00000"/>
                </a:solidFill>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32-bit identifier associated with each host or router </a:t>
            </a:r>
            <a:r>
              <a:rPr lang="en-US" altLang="en-US" i="1" dirty="0">
                <a:solidFill>
                  <a:srgbClr val="0000A3"/>
                </a:solidFill>
                <a:ea typeface="ＭＳ Ｐゴシック" panose="020B0600070205080204" pitchFamily="34" charset="-128"/>
                <a:cs typeface="ＭＳ Ｐゴシック" panose="020B0600070205080204" pitchFamily="34" charset="-128"/>
              </a:rPr>
              <a:t>interface</a:t>
            </a:r>
            <a:r>
              <a:rPr lang="en-US" altLang="en-US" dirty="0">
                <a:ea typeface="ＭＳ Ｐゴシック" panose="020B0600070205080204" pitchFamily="34" charset="-128"/>
                <a:cs typeface="ＭＳ Ｐゴシック" panose="020B0600070205080204" pitchFamily="34" charset="-128"/>
              </a:rPr>
              <a:t> </a:t>
            </a:r>
          </a:p>
          <a:p>
            <a:pPr indent="-293688"/>
            <a:r>
              <a:rPr lang="en-US" altLang="en-US" sz="3200" dirty="0">
                <a:solidFill>
                  <a:srgbClr val="CC0000"/>
                </a:solidFill>
                <a:ea typeface="ＭＳ Ｐゴシック" panose="020B0600070205080204" pitchFamily="34" charset="-128"/>
                <a:cs typeface="ＭＳ Ｐゴシック" panose="020B0600070205080204" pitchFamily="34" charset="-128"/>
              </a:rPr>
              <a:t>interface:</a:t>
            </a:r>
            <a:r>
              <a:rPr lang="en-US" altLang="en-US" dirty="0">
                <a:ea typeface="ＭＳ Ｐゴシック" panose="020B0600070205080204" pitchFamily="34" charset="-128"/>
                <a:cs typeface="ＭＳ Ｐゴシック" panose="020B0600070205080204" pitchFamily="34" charset="-128"/>
              </a:rPr>
              <a:t> connection between host/router and physical link</a:t>
            </a:r>
          </a:p>
          <a:p>
            <a:pPr marL="522288" lvl="1" indent="-298450"/>
            <a:r>
              <a:rPr lang="en-US" altLang="en-US" sz="2800" dirty="0">
                <a:ea typeface="ＭＳ Ｐゴシック" panose="020B0600070205080204" pitchFamily="34" charset="-128"/>
              </a:rPr>
              <a:t>router’</a:t>
            </a:r>
            <a:r>
              <a:rPr lang="en-US" altLang="ja-JP" sz="2800" dirty="0">
                <a:ea typeface="ＭＳ Ｐゴシック" panose="020B0600070205080204" pitchFamily="34" charset="-128"/>
              </a:rPr>
              <a:t>s typically have multiple interfaces</a:t>
            </a:r>
          </a:p>
          <a:p>
            <a:pPr marL="522288" lvl="1" indent="-298450"/>
            <a:r>
              <a:rPr lang="en-US" altLang="en-US" sz="2800" dirty="0">
                <a:ea typeface="ＭＳ Ｐゴシック" panose="020B0600070205080204" pitchFamily="34" charset="-128"/>
              </a:rPr>
              <a:t>host typically has one or two interfaces </a:t>
            </a:r>
            <a:r>
              <a:rPr lang="en-US" altLang="en-US" dirty="0">
                <a:ea typeface="ＭＳ Ｐゴシック" panose="020B0600070205080204" pitchFamily="34" charset="-128"/>
              </a:rPr>
              <a:t>(e.g., wired Ethernet, wireless 802.11)</a:t>
            </a:r>
          </a:p>
          <a:p>
            <a:pPr marL="457200" lvl="0" indent="-457200" eaLnBrk="0" fontAlgn="base" hangingPunct="0">
              <a:lnSpc>
                <a:spcPct val="85000"/>
              </a:lnSpc>
              <a:spcBef>
                <a:spcPct val="20000"/>
              </a:spcBef>
              <a:spcAft>
                <a:spcPct val="0"/>
              </a:spcAft>
              <a:buClr>
                <a:srgbClr val="000099"/>
              </a:buClr>
              <a:buSzPct val="65000"/>
            </a:pPr>
            <a:r>
              <a:rPr lang="en-US" altLang="en-US" i="1" kern="0" dirty="0">
                <a:solidFill>
                  <a:srgbClr val="CC0000"/>
                </a:solidFill>
                <a:latin typeface="Gill Sans MT"/>
                <a:ea typeface="ＭＳ Ｐゴシック" panose="020B0600070205080204" pitchFamily="34" charset="-128"/>
              </a:rPr>
              <a:t>IP addresses associated with each interface</a:t>
            </a:r>
          </a:p>
          <a:p>
            <a:pPr marL="457200" lvl="0" indent="-457200" eaLnBrk="0" fontAlgn="base" hangingPunct="0">
              <a:lnSpc>
                <a:spcPct val="85000"/>
              </a:lnSpc>
              <a:spcBef>
                <a:spcPct val="20000"/>
              </a:spcBef>
              <a:spcAft>
                <a:spcPct val="0"/>
              </a:spcAft>
              <a:buClr>
                <a:srgbClr val="000099"/>
              </a:buClr>
              <a:buSzPct val="65000"/>
            </a:pPr>
            <a:r>
              <a:rPr lang="en-US" altLang="en-US" i="1" kern="0" dirty="0">
                <a:solidFill>
                  <a:srgbClr val="CC0000"/>
                </a:solidFill>
                <a:latin typeface="Gill Sans MT"/>
                <a:ea typeface="ＭＳ Ｐゴシック" panose="020B0600070205080204" pitchFamily="34" charset="-128"/>
              </a:rPr>
              <a:t>Written in dotted-decimal notations</a:t>
            </a:r>
            <a:endParaRPr lang="en-US" altLang="en-US" sz="3200" dirty="0">
              <a:ea typeface="ＭＳ Ｐゴシック" panose="020B0600070205080204" pitchFamily="34" charset="-128"/>
            </a:endParaRPr>
          </a:p>
          <a:p>
            <a:pPr marL="298450" indent="0">
              <a:buNone/>
            </a:pPr>
            <a:endParaRPr lang="en-US" altLang="en-US" sz="3200" dirty="0">
              <a:ea typeface="ＭＳ Ｐゴシック" panose="020B0600070205080204" pitchFamily="34" charset="-128"/>
              <a:cs typeface="ＭＳ Ｐゴシック" panose="020B0600070205080204" pitchFamily="34" charset="-128"/>
            </a:endParaRP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IP addressing: introduction</a:t>
            </a:r>
            <a:endParaRPr lang="en-US" dirty="0">
              <a:solidFill>
                <a:schemeClr val="lt1"/>
              </a:solidFill>
              <a:ea typeface="+mn-ea"/>
              <a:cs typeface="+mn-cs"/>
            </a:endParaRPr>
          </a:p>
        </p:txBody>
      </p:sp>
      <p:sp>
        <p:nvSpPr>
          <p:cNvPr id="72" name="Freeform 140">
            <a:extLst>
              <a:ext uri="{FF2B5EF4-FFF2-40B4-BE49-F238E27FC236}">
                <a16:creationId xmlns:a16="http://schemas.microsoft.com/office/drawing/2014/main" id="{3A8F319D-9F74-944C-9EB6-024B82E69F2A}"/>
              </a:ext>
            </a:extLst>
          </p:cNvPr>
          <p:cNvSpPr>
            <a:spLocks/>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Freeform 140">
            <a:extLst>
              <a:ext uri="{FF2B5EF4-FFF2-40B4-BE49-F238E27FC236}">
                <a16:creationId xmlns:a16="http://schemas.microsoft.com/office/drawing/2014/main" id="{624F0496-7420-2147-A497-D1252EA7020B}"/>
              </a:ext>
            </a:extLst>
          </p:cNvPr>
          <p:cNvSpPr>
            <a:spLocks/>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 name="Freeform 140">
            <a:extLst>
              <a:ext uri="{FF2B5EF4-FFF2-40B4-BE49-F238E27FC236}">
                <a16:creationId xmlns:a16="http://schemas.microsoft.com/office/drawing/2014/main" id="{F5A46523-A2FE-EB43-8849-332D81F5BCF4}"/>
              </a:ext>
            </a:extLst>
          </p:cNvPr>
          <p:cNvSpPr>
            <a:spLocks/>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 name="Text Box 26">
            <a:extLst>
              <a:ext uri="{FF2B5EF4-FFF2-40B4-BE49-F238E27FC236}">
                <a16:creationId xmlns:a16="http://schemas.microsoft.com/office/drawing/2014/main" id="{52559523-8E51-E745-84E2-F95862F13314}"/>
              </a:ext>
            </a:extLst>
          </p:cNvPr>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76" name="Group 27">
            <a:extLst>
              <a:ext uri="{FF2B5EF4-FFF2-40B4-BE49-F238E27FC236}">
                <a16:creationId xmlns:a16="http://schemas.microsoft.com/office/drawing/2014/main" id="{2A18DB91-39D9-E244-B5AB-473130FADF77}"/>
              </a:ext>
            </a:extLst>
          </p:cNvPr>
          <p:cNvGrpSpPr>
            <a:grpSpLocks/>
          </p:cNvGrpSpPr>
          <p:nvPr/>
        </p:nvGrpSpPr>
        <p:grpSpPr bwMode="auto">
          <a:xfrm>
            <a:off x="6557963" y="2093236"/>
            <a:ext cx="920750" cy="276225"/>
            <a:chOff x="3251" y="608"/>
            <a:chExt cx="580" cy="174"/>
          </a:xfrm>
        </p:grpSpPr>
        <p:sp>
          <p:nvSpPr>
            <p:cNvPr id="77" name="Rectangle 28">
              <a:extLst>
                <a:ext uri="{FF2B5EF4-FFF2-40B4-BE49-F238E27FC236}">
                  <a16:creationId xmlns:a16="http://schemas.microsoft.com/office/drawing/2014/main" id="{189CA005-145E-8943-BBD3-B29300620208}"/>
                </a:ext>
              </a:extLst>
            </p:cNvPr>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 name="Text Box 29">
              <a:extLst>
                <a:ext uri="{FF2B5EF4-FFF2-40B4-BE49-F238E27FC236}">
                  <a16:creationId xmlns:a16="http://schemas.microsoft.com/office/drawing/2014/main" id="{BA441ECA-99C1-8049-8D70-2692D3B32022}"/>
                </a:ext>
              </a:extLst>
            </p:cNvPr>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79" name="Text Box 30">
            <a:extLst>
              <a:ext uri="{FF2B5EF4-FFF2-40B4-BE49-F238E27FC236}">
                <a16:creationId xmlns:a16="http://schemas.microsoft.com/office/drawing/2014/main" id="{02D7B601-F8DE-844D-AD24-51A8D9C2A0F3}"/>
              </a:ext>
            </a:extLst>
          </p:cNvPr>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0" name="Text Box 31">
            <a:extLst>
              <a:ext uri="{FF2B5EF4-FFF2-40B4-BE49-F238E27FC236}">
                <a16:creationId xmlns:a16="http://schemas.microsoft.com/office/drawing/2014/main" id="{BCADDA8C-EA1C-904B-8DA4-6A72A1241FC1}"/>
              </a:ext>
            </a:extLst>
          </p:cNvPr>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2" name="Text Box 33">
            <a:extLst>
              <a:ext uri="{FF2B5EF4-FFF2-40B4-BE49-F238E27FC236}">
                <a16:creationId xmlns:a16="http://schemas.microsoft.com/office/drawing/2014/main" id="{AE31EC96-C105-D14D-8C04-3BD61FB4C664}"/>
              </a:ext>
            </a:extLst>
          </p:cNvPr>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6" name="Text Box 41">
            <a:extLst>
              <a:ext uri="{FF2B5EF4-FFF2-40B4-BE49-F238E27FC236}">
                <a16:creationId xmlns:a16="http://schemas.microsoft.com/office/drawing/2014/main" id="{145B44AE-DC22-5544-86B9-CB3075DF61E4}"/>
              </a:ext>
            </a:extLst>
          </p:cNvPr>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7" name="Text Box 44">
            <a:extLst>
              <a:ext uri="{FF2B5EF4-FFF2-40B4-BE49-F238E27FC236}">
                <a16:creationId xmlns:a16="http://schemas.microsoft.com/office/drawing/2014/main" id="{6AF41440-BFCD-7D40-8F46-791DB74E22B0}"/>
              </a:ext>
            </a:extLst>
          </p:cNvPr>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8" name="Line 45">
            <a:extLst>
              <a:ext uri="{FF2B5EF4-FFF2-40B4-BE49-F238E27FC236}">
                <a16:creationId xmlns:a16="http://schemas.microsoft.com/office/drawing/2014/main" id="{773ED556-22D0-4A49-A6DD-CE13868A640B}"/>
              </a:ext>
            </a:extLst>
          </p:cNvPr>
          <p:cNvSpPr>
            <a:spLocks noChangeShapeType="1"/>
          </p:cNvSpPr>
          <p:nvPr/>
        </p:nvSpPr>
        <p:spPr bwMode="auto">
          <a:xfrm>
            <a:off x="9359900" y="2735036"/>
            <a:ext cx="0" cy="8790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Text Box 53">
            <a:extLst>
              <a:ext uri="{FF2B5EF4-FFF2-40B4-BE49-F238E27FC236}">
                <a16:creationId xmlns:a16="http://schemas.microsoft.com/office/drawing/2014/main" id="{3808F6CD-9581-5747-8EAE-2804DA86442D}"/>
              </a:ext>
            </a:extLst>
          </p:cNvPr>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2" name="Text Box 56">
            <a:extLst>
              <a:ext uri="{FF2B5EF4-FFF2-40B4-BE49-F238E27FC236}">
                <a16:creationId xmlns:a16="http://schemas.microsoft.com/office/drawing/2014/main" id="{F622C914-8BCA-2845-A02E-216107E4994C}"/>
              </a:ext>
            </a:extLst>
          </p:cNvPr>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93" name="Group 57">
            <a:extLst>
              <a:ext uri="{FF2B5EF4-FFF2-40B4-BE49-F238E27FC236}">
                <a16:creationId xmlns:a16="http://schemas.microsoft.com/office/drawing/2014/main" id="{D5377E55-C016-994A-953D-A9C5387C24E5}"/>
              </a:ext>
            </a:extLst>
          </p:cNvPr>
          <p:cNvGrpSpPr>
            <a:grpSpLocks/>
          </p:cNvGrpSpPr>
          <p:nvPr/>
        </p:nvGrpSpPr>
        <p:grpSpPr bwMode="auto">
          <a:xfrm>
            <a:off x="8885238" y="2996523"/>
            <a:ext cx="912812" cy="276225"/>
            <a:chOff x="4550" y="1257"/>
            <a:chExt cx="575" cy="174"/>
          </a:xfrm>
        </p:grpSpPr>
        <p:sp>
          <p:nvSpPr>
            <p:cNvPr id="94" name="Rectangle 58">
              <a:extLst>
                <a:ext uri="{FF2B5EF4-FFF2-40B4-BE49-F238E27FC236}">
                  <a16:creationId xmlns:a16="http://schemas.microsoft.com/office/drawing/2014/main" id="{670C8D72-BBFA-B140-9080-38230AA13996}"/>
                </a:ext>
              </a:extLst>
            </p:cNvPr>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Text Box 59">
              <a:extLst>
                <a:ext uri="{FF2B5EF4-FFF2-40B4-BE49-F238E27FC236}">
                  <a16:creationId xmlns:a16="http://schemas.microsoft.com/office/drawing/2014/main" id="{5713FF42-7904-ED48-91F6-585EA4E69AF8}"/>
                </a:ext>
              </a:extLst>
            </p:cNvPr>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ED9023E0-376B-B146-94EA-438BC342A185}"/>
              </a:ext>
            </a:extLst>
          </p:cNvPr>
          <p:cNvGrpSpPr/>
          <p:nvPr/>
        </p:nvGrpSpPr>
        <p:grpSpPr>
          <a:xfrm>
            <a:off x="6858453" y="5763539"/>
            <a:ext cx="5043488" cy="947504"/>
            <a:chOff x="6727825" y="5192036"/>
            <a:chExt cx="5043488" cy="822325"/>
          </a:xfrm>
        </p:grpSpPr>
        <p:sp>
          <p:nvSpPr>
            <p:cNvPr id="96" name="Text Box 60">
              <a:extLst>
                <a:ext uri="{FF2B5EF4-FFF2-40B4-BE49-F238E27FC236}">
                  <a16:creationId xmlns:a16="http://schemas.microsoft.com/office/drawing/2014/main" id="{A066F6CC-B2A4-4A44-A6F3-7443C298B736}"/>
                </a:ext>
              </a:extLst>
            </p:cNvPr>
            <p:cNvSpPr txBox="1">
              <a:spLocks noChangeArrowheads="1"/>
            </p:cNvSpPr>
            <p:nvPr/>
          </p:nvSpPr>
          <p:spPr bwMode="auto">
            <a:xfrm>
              <a:off x="6727825" y="5192036"/>
              <a:ext cx="5043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 = 11011111 00000001 00000001 00000001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7" name="Freeform 61">
              <a:extLst>
                <a:ext uri="{FF2B5EF4-FFF2-40B4-BE49-F238E27FC236}">
                  <a16:creationId xmlns:a16="http://schemas.microsoft.com/office/drawing/2014/main" id="{9A73E928-E5EB-C34D-88B7-58A021715CD5}"/>
                </a:ext>
              </a:extLst>
            </p:cNvPr>
            <p:cNvSpPr>
              <a:spLocks/>
            </p:cNvSpPr>
            <p:nvPr/>
          </p:nvSpPr>
          <p:spPr bwMode="auto">
            <a:xfrm>
              <a:off x="7905750" y="5447623"/>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Freeform 62">
              <a:extLst>
                <a:ext uri="{FF2B5EF4-FFF2-40B4-BE49-F238E27FC236}">
                  <a16:creationId xmlns:a16="http://schemas.microsoft.com/office/drawing/2014/main" id="{6E3CCDCB-8017-6145-9139-4CD2DE6C43D8}"/>
                </a:ext>
              </a:extLst>
            </p:cNvPr>
            <p:cNvSpPr>
              <a:spLocks/>
            </p:cNvSpPr>
            <p:nvPr/>
          </p:nvSpPr>
          <p:spPr bwMode="auto">
            <a:xfrm>
              <a:off x="8867775" y="5466673"/>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Freeform 63">
              <a:extLst>
                <a:ext uri="{FF2B5EF4-FFF2-40B4-BE49-F238E27FC236}">
                  <a16:creationId xmlns:a16="http://schemas.microsoft.com/office/drawing/2014/main" id="{4CAD5E46-231E-D24C-B38B-034B68E2C4E8}"/>
                </a:ext>
              </a:extLst>
            </p:cNvPr>
            <p:cNvSpPr>
              <a:spLocks/>
            </p:cNvSpPr>
            <p:nvPr/>
          </p:nvSpPr>
          <p:spPr bwMode="auto">
            <a:xfrm>
              <a:off x="9832975" y="5469848"/>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Freeform 64">
              <a:extLst>
                <a:ext uri="{FF2B5EF4-FFF2-40B4-BE49-F238E27FC236}">
                  <a16:creationId xmlns:a16="http://schemas.microsoft.com/office/drawing/2014/main" id="{B6CE1C10-59DE-0245-A89C-98BE0ADABA44}"/>
                </a:ext>
              </a:extLst>
            </p:cNvPr>
            <p:cNvSpPr>
              <a:spLocks/>
            </p:cNvSpPr>
            <p:nvPr/>
          </p:nvSpPr>
          <p:spPr bwMode="auto">
            <a:xfrm>
              <a:off x="10798175" y="5473023"/>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Text Box 65">
              <a:extLst>
                <a:ext uri="{FF2B5EF4-FFF2-40B4-BE49-F238E27FC236}">
                  <a16:creationId xmlns:a16="http://schemas.microsoft.com/office/drawing/2014/main" id="{D8583DB0-93E6-B34D-8D84-B23CC6B141FF}"/>
                </a:ext>
              </a:extLst>
            </p:cNvPr>
            <p:cNvSpPr txBox="1">
              <a:spLocks noChangeArrowheads="1"/>
            </p:cNvSpPr>
            <p:nvPr/>
          </p:nvSpPr>
          <p:spPr bwMode="auto">
            <a:xfrm>
              <a:off x="8104188" y="5668286"/>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2" name="Text Box 66">
              <a:extLst>
                <a:ext uri="{FF2B5EF4-FFF2-40B4-BE49-F238E27FC236}">
                  <a16:creationId xmlns:a16="http://schemas.microsoft.com/office/drawing/2014/main" id="{5A50F148-C8B4-0A47-A5A3-A5F1D09A1956}"/>
                </a:ext>
              </a:extLst>
            </p:cNvPr>
            <p:cNvSpPr txBox="1">
              <a:spLocks noChangeArrowheads="1"/>
            </p:cNvSpPr>
            <p:nvPr/>
          </p:nvSpPr>
          <p:spPr bwMode="auto">
            <a:xfrm>
              <a:off x="9147175" y="5677811"/>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3" name="Text Box 67">
              <a:extLst>
                <a:ext uri="{FF2B5EF4-FFF2-40B4-BE49-F238E27FC236}">
                  <a16:creationId xmlns:a16="http://schemas.microsoft.com/office/drawing/2014/main" id="{801EE6AC-16BB-1F4E-9CEA-3B85212BDE98}"/>
                </a:ext>
              </a:extLst>
            </p:cNvPr>
            <p:cNvSpPr txBox="1">
              <a:spLocks noChangeArrowheads="1"/>
            </p:cNvSpPr>
            <p:nvPr/>
          </p:nvSpPr>
          <p:spPr bwMode="auto">
            <a:xfrm>
              <a:off x="11104563"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4" name="Text Box 68">
              <a:extLst>
                <a:ext uri="{FF2B5EF4-FFF2-40B4-BE49-F238E27FC236}">
                  <a16:creationId xmlns:a16="http://schemas.microsoft.com/office/drawing/2014/main" id="{2C7F9B6A-D7EB-C04D-A00B-14BBA0AFEF8A}"/>
                </a:ext>
              </a:extLst>
            </p:cNvPr>
            <p:cNvSpPr txBox="1">
              <a:spLocks noChangeArrowheads="1"/>
            </p:cNvSpPr>
            <p:nvPr/>
          </p:nvSpPr>
          <p:spPr bwMode="auto">
            <a:xfrm>
              <a:off x="10085388"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105" name="Group 73">
            <a:extLst>
              <a:ext uri="{FF2B5EF4-FFF2-40B4-BE49-F238E27FC236}">
                <a16:creationId xmlns:a16="http://schemas.microsoft.com/office/drawing/2014/main" id="{BEA334FB-481B-E049-A8E8-9D0AC1C04FEA}"/>
              </a:ext>
            </a:extLst>
          </p:cNvPr>
          <p:cNvGrpSpPr>
            <a:grpSpLocks/>
          </p:cNvGrpSpPr>
          <p:nvPr/>
        </p:nvGrpSpPr>
        <p:grpSpPr bwMode="auto">
          <a:xfrm>
            <a:off x="7116763" y="1378861"/>
            <a:ext cx="641350" cy="558800"/>
            <a:chOff x="-44" y="1473"/>
            <a:chExt cx="981" cy="1105"/>
          </a:xfrm>
        </p:grpSpPr>
        <p:pic>
          <p:nvPicPr>
            <p:cNvPr id="106" name="Picture 74" descr="desktop_computer_stylized_medium">
              <a:extLst>
                <a:ext uri="{FF2B5EF4-FFF2-40B4-BE49-F238E27FC236}">
                  <a16:creationId xmlns:a16="http://schemas.microsoft.com/office/drawing/2014/main" id="{0FB216A8-4F98-AA46-B532-32518B83E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a:extLst>
                <a:ext uri="{FF2B5EF4-FFF2-40B4-BE49-F238E27FC236}">
                  <a16:creationId xmlns:a16="http://schemas.microsoft.com/office/drawing/2014/main" id="{871AC4D7-8642-7D44-9317-417B5F8F859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8" name="Group 80">
            <a:extLst>
              <a:ext uri="{FF2B5EF4-FFF2-40B4-BE49-F238E27FC236}">
                <a16:creationId xmlns:a16="http://schemas.microsoft.com/office/drawing/2014/main" id="{0EF95EC3-C2D4-9E4C-9521-F92B5B88AB29}"/>
              </a:ext>
            </a:extLst>
          </p:cNvPr>
          <p:cNvGrpSpPr>
            <a:grpSpLocks/>
          </p:cNvGrpSpPr>
          <p:nvPr/>
        </p:nvGrpSpPr>
        <p:grpSpPr bwMode="auto">
          <a:xfrm>
            <a:off x="7112000" y="1977348"/>
            <a:ext cx="641350" cy="558800"/>
            <a:chOff x="-44" y="1473"/>
            <a:chExt cx="981" cy="1105"/>
          </a:xfrm>
        </p:grpSpPr>
        <p:pic>
          <p:nvPicPr>
            <p:cNvPr id="109" name="Picture 81" descr="desktop_computer_stylized_medium">
              <a:extLst>
                <a:ext uri="{FF2B5EF4-FFF2-40B4-BE49-F238E27FC236}">
                  <a16:creationId xmlns:a16="http://schemas.microsoft.com/office/drawing/2014/main" id="{BE8FC295-C7B7-C84A-9639-AAA684958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a:extLst>
                <a:ext uri="{FF2B5EF4-FFF2-40B4-BE49-F238E27FC236}">
                  <a16:creationId xmlns:a16="http://schemas.microsoft.com/office/drawing/2014/main" id="{31D155CD-E402-954B-8FA1-5955CB05859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1" name="Group 83">
            <a:extLst>
              <a:ext uri="{FF2B5EF4-FFF2-40B4-BE49-F238E27FC236}">
                <a16:creationId xmlns:a16="http://schemas.microsoft.com/office/drawing/2014/main" id="{BF765BCF-419D-4F4C-A66F-45A7F9698141}"/>
              </a:ext>
            </a:extLst>
          </p:cNvPr>
          <p:cNvGrpSpPr>
            <a:grpSpLocks/>
          </p:cNvGrpSpPr>
          <p:nvPr/>
        </p:nvGrpSpPr>
        <p:grpSpPr bwMode="auto">
          <a:xfrm>
            <a:off x="7140575" y="2586948"/>
            <a:ext cx="641350" cy="558800"/>
            <a:chOff x="-44" y="1473"/>
            <a:chExt cx="981" cy="1105"/>
          </a:xfrm>
        </p:grpSpPr>
        <p:pic>
          <p:nvPicPr>
            <p:cNvPr id="112" name="Picture 84" descr="desktop_computer_stylized_medium">
              <a:extLst>
                <a:ext uri="{FF2B5EF4-FFF2-40B4-BE49-F238E27FC236}">
                  <a16:creationId xmlns:a16="http://schemas.microsoft.com/office/drawing/2014/main" id="{84119354-B347-3240-8A47-9B56540D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a:extLst>
                <a:ext uri="{FF2B5EF4-FFF2-40B4-BE49-F238E27FC236}">
                  <a16:creationId xmlns:a16="http://schemas.microsoft.com/office/drawing/2014/main" id="{8CC47AE7-EF7A-D54F-96D6-26C222D4F8D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4" name="Group 87">
            <a:extLst>
              <a:ext uri="{FF2B5EF4-FFF2-40B4-BE49-F238E27FC236}">
                <a16:creationId xmlns:a16="http://schemas.microsoft.com/office/drawing/2014/main" id="{9C4422EF-C252-1145-92D8-74A11BEA28DA}"/>
              </a:ext>
            </a:extLst>
          </p:cNvPr>
          <p:cNvGrpSpPr>
            <a:grpSpLocks/>
          </p:cNvGrpSpPr>
          <p:nvPr/>
        </p:nvGrpSpPr>
        <p:grpSpPr bwMode="auto">
          <a:xfrm flipH="1">
            <a:off x="10799763" y="1536023"/>
            <a:ext cx="641350" cy="558800"/>
            <a:chOff x="-44" y="1473"/>
            <a:chExt cx="981" cy="1105"/>
          </a:xfrm>
        </p:grpSpPr>
        <p:pic>
          <p:nvPicPr>
            <p:cNvPr id="115" name="Picture 88" descr="desktop_computer_stylized_medium">
              <a:extLst>
                <a:ext uri="{FF2B5EF4-FFF2-40B4-BE49-F238E27FC236}">
                  <a16:creationId xmlns:a16="http://schemas.microsoft.com/office/drawing/2014/main" id="{3A21162C-4ABF-5B4D-B741-3AA5F44AD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a:extLst>
                <a:ext uri="{FF2B5EF4-FFF2-40B4-BE49-F238E27FC236}">
                  <a16:creationId xmlns:a16="http://schemas.microsoft.com/office/drawing/2014/main" id="{8790702D-4218-6844-AB6C-19506FCB036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7" name="Group 90">
            <a:extLst>
              <a:ext uri="{FF2B5EF4-FFF2-40B4-BE49-F238E27FC236}">
                <a16:creationId xmlns:a16="http://schemas.microsoft.com/office/drawing/2014/main" id="{5150C92F-F48E-A84A-9BF4-E37FE6803536}"/>
              </a:ext>
            </a:extLst>
          </p:cNvPr>
          <p:cNvGrpSpPr>
            <a:grpSpLocks/>
          </p:cNvGrpSpPr>
          <p:nvPr/>
        </p:nvGrpSpPr>
        <p:grpSpPr bwMode="auto">
          <a:xfrm flipH="1">
            <a:off x="10814050" y="2815548"/>
            <a:ext cx="641350" cy="558800"/>
            <a:chOff x="-44" y="1473"/>
            <a:chExt cx="981" cy="1105"/>
          </a:xfrm>
        </p:grpSpPr>
        <p:pic>
          <p:nvPicPr>
            <p:cNvPr id="118" name="Picture 91" descr="desktop_computer_stylized_medium">
              <a:extLst>
                <a:ext uri="{FF2B5EF4-FFF2-40B4-BE49-F238E27FC236}">
                  <a16:creationId xmlns:a16="http://schemas.microsoft.com/office/drawing/2014/main" id="{EFC7BB82-D0BA-FF48-BCED-67929C19E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a:extLst>
                <a:ext uri="{FF2B5EF4-FFF2-40B4-BE49-F238E27FC236}">
                  <a16:creationId xmlns:a16="http://schemas.microsoft.com/office/drawing/2014/main" id="{812216D8-CF55-8E49-93DB-7771EC121C7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0" name="Group 93">
            <a:extLst>
              <a:ext uri="{FF2B5EF4-FFF2-40B4-BE49-F238E27FC236}">
                <a16:creationId xmlns:a16="http://schemas.microsoft.com/office/drawing/2014/main" id="{737C2567-35F0-FD42-AC57-E3D8F89E42E8}"/>
              </a:ext>
            </a:extLst>
          </p:cNvPr>
          <p:cNvGrpSpPr>
            <a:grpSpLocks/>
          </p:cNvGrpSpPr>
          <p:nvPr/>
        </p:nvGrpSpPr>
        <p:grpSpPr bwMode="auto">
          <a:xfrm flipH="1">
            <a:off x="9715500" y="4339548"/>
            <a:ext cx="641350" cy="558800"/>
            <a:chOff x="-44" y="1473"/>
            <a:chExt cx="981" cy="1105"/>
          </a:xfrm>
        </p:grpSpPr>
        <p:pic>
          <p:nvPicPr>
            <p:cNvPr id="121" name="Picture 94" descr="desktop_computer_stylized_medium">
              <a:extLst>
                <a:ext uri="{FF2B5EF4-FFF2-40B4-BE49-F238E27FC236}">
                  <a16:creationId xmlns:a16="http://schemas.microsoft.com/office/drawing/2014/main" id="{1C8D42B4-68A5-5A41-9961-FA7E0721D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a:extLst>
                <a:ext uri="{FF2B5EF4-FFF2-40B4-BE49-F238E27FC236}">
                  <a16:creationId xmlns:a16="http://schemas.microsoft.com/office/drawing/2014/main" id="{F4363C98-80EE-9645-8C79-355EF0EF3BE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3" name="Group 96">
            <a:extLst>
              <a:ext uri="{FF2B5EF4-FFF2-40B4-BE49-F238E27FC236}">
                <a16:creationId xmlns:a16="http://schemas.microsoft.com/office/drawing/2014/main" id="{32AAD107-7119-2240-A3B7-72F4CCB7B2BB}"/>
              </a:ext>
            </a:extLst>
          </p:cNvPr>
          <p:cNvGrpSpPr>
            <a:grpSpLocks/>
          </p:cNvGrpSpPr>
          <p:nvPr/>
        </p:nvGrpSpPr>
        <p:grpSpPr bwMode="auto">
          <a:xfrm flipH="1">
            <a:off x="8551863" y="4380823"/>
            <a:ext cx="641350" cy="558800"/>
            <a:chOff x="-44" y="1473"/>
            <a:chExt cx="981" cy="1105"/>
          </a:xfrm>
        </p:grpSpPr>
        <p:pic>
          <p:nvPicPr>
            <p:cNvPr id="124" name="Picture 97" descr="desktop_computer_stylized_medium">
              <a:extLst>
                <a:ext uri="{FF2B5EF4-FFF2-40B4-BE49-F238E27FC236}">
                  <a16:creationId xmlns:a16="http://schemas.microsoft.com/office/drawing/2014/main" id="{FCC6FBDB-2C4D-F445-9734-8B3341F22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a:extLst>
                <a:ext uri="{FF2B5EF4-FFF2-40B4-BE49-F238E27FC236}">
                  <a16:creationId xmlns:a16="http://schemas.microsoft.com/office/drawing/2014/main" id="{1A19AAE9-A155-8743-989B-46EA585FAA5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cxnSp>
        <p:nvCxnSpPr>
          <p:cNvPr id="139" name="Straight Connector 138">
            <a:extLst>
              <a:ext uri="{FF2B5EF4-FFF2-40B4-BE49-F238E27FC236}">
                <a16:creationId xmlns:a16="http://schemas.microsoft.com/office/drawing/2014/main" id="{DA0C9123-AD87-A346-AF7E-6DF9A3D0A7D6}"/>
              </a:ext>
            </a:extLst>
          </p:cNvPr>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7B10D1-844A-3F47-AF5F-3612AD0EAC49}"/>
              </a:ext>
            </a:extLst>
          </p:cNvPr>
          <p:cNvCxnSpPr/>
          <p:nvPr/>
        </p:nvCxnSpPr>
        <p:spPr>
          <a:xfrm>
            <a:off x="7706916"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275ECC-2545-5C4F-BE9E-6DF07FE50305}"/>
              </a:ext>
            </a:extLst>
          </p:cNvPr>
          <p:cNvCxnSpPr/>
          <p:nvPr/>
        </p:nvCxnSpPr>
        <p:spPr>
          <a:xfrm>
            <a:off x="7734301"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73C8E6C-F7C0-D64D-A175-D3A8315B2420}"/>
              </a:ext>
            </a:extLst>
          </p:cNvPr>
          <p:cNvCxnSpPr>
            <a:cxnSpLocks/>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EF0F843-DE7F-364D-8927-8C9FD555A1A1}"/>
              </a:ext>
            </a:extLst>
          </p:cNvPr>
          <p:cNvCxnSpPr>
            <a:cxnSpLocks/>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47621971-34E0-CC48-A19B-037E3093111E}"/>
              </a:ext>
            </a:extLst>
          </p:cNvPr>
          <p:cNvGrpSpPr/>
          <p:nvPr/>
        </p:nvGrpSpPr>
        <p:grpSpPr>
          <a:xfrm>
            <a:off x="9053641" y="2438501"/>
            <a:ext cx="632991" cy="300938"/>
            <a:chOff x="7493876" y="2774731"/>
            <a:chExt cx="1481958" cy="894622"/>
          </a:xfrm>
        </p:grpSpPr>
        <p:sp>
          <p:nvSpPr>
            <p:cNvPr id="146" name="Freeform 145">
              <a:extLst>
                <a:ext uri="{FF2B5EF4-FFF2-40B4-BE49-F238E27FC236}">
                  <a16:creationId xmlns:a16="http://schemas.microsoft.com/office/drawing/2014/main" id="{6FB98C3C-BD15-1E4E-8161-5771358A56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DCCEC270-4E3D-3340-AFF2-3620AE4874F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6728EBC2-F374-244F-8DF6-ECD78FFF853B}"/>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7FC2F874-C457-C14E-83DC-0F8852485F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029F755-13C4-CD49-A357-AE486E655D3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A5A8F28-09DA-664C-9D32-7EA01040A2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2ECA3380-F117-EF47-A645-2BCD02B473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53" name="Straight Connector 152">
            <a:extLst>
              <a:ext uri="{FF2B5EF4-FFF2-40B4-BE49-F238E27FC236}">
                <a16:creationId xmlns:a16="http://schemas.microsoft.com/office/drawing/2014/main" id="{8B16B123-90E4-CC49-BAA4-2F46F7790CF4}"/>
              </a:ext>
            </a:extLst>
          </p:cNvPr>
          <p:cNvCxnSpPr>
            <a:cxnSpLocks/>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116D14-B7A4-EB44-8E72-9EBE9B2F2631}"/>
              </a:ext>
            </a:extLst>
          </p:cNvPr>
          <p:cNvCxnSpPr>
            <a:cxnSpLocks/>
          </p:cNvCxnSpPr>
          <p:nvPr/>
        </p:nvCxnSpPr>
        <p:spPr>
          <a:xfrm>
            <a:off x="10631261" y="3225575"/>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F4374DB-EDB7-BF47-BEE7-13F23178471B}"/>
              </a:ext>
            </a:extLst>
          </p:cNvPr>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E831BA1-71F0-6F41-9CC0-1AD07FE637CF}"/>
              </a:ext>
            </a:extLst>
          </p:cNvPr>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5EAAA2-638C-004F-963C-8953FB51B748}"/>
              </a:ext>
            </a:extLst>
          </p:cNvPr>
          <p:cNvSpPr txBox="1"/>
          <p:nvPr/>
        </p:nvSpPr>
        <p:spPr>
          <a:xfrm>
            <a:off x="6841671" y="5290457"/>
            <a:ext cx="46530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dotted-decimal IP address notation:</a:t>
            </a:r>
          </a:p>
        </p:txBody>
      </p:sp>
    </p:spTree>
    <p:extLst>
      <p:ext uri="{BB962C8B-B14F-4D97-AF65-F5344CB8AC3E}">
        <p14:creationId xmlns:p14="http://schemas.microsoft.com/office/powerpoint/2010/main" val="391025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dissolve">
                                      <p:cBhvr>
                                        <p:cTn id="21" dur="500"/>
                                        <p:tgtEl>
                                          <p:spTgt spid="2">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dissolv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872790" y="1409001"/>
            <a:ext cx="5557988" cy="4841896"/>
          </a:xfrm>
        </p:spPr>
        <p:txBody>
          <a:bodyPr>
            <a:normAutofit/>
          </a:bodyPr>
          <a:lstStyle/>
          <a:p>
            <a:pPr indent="-293688"/>
            <a:r>
              <a:rPr lang="en-US" altLang="en-US" sz="3200" dirty="0">
                <a:solidFill>
                  <a:srgbClr val="C00000"/>
                </a:solidFill>
                <a:ea typeface="ＭＳ Ｐゴシック" panose="020B0600070205080204" pitchFamily="34" charset="-128"/>
                <a:cs typeface="ＭＳ Ｐゴシック" panose="020B0600070205080204" pitchFamily="34" charset="-128"/>
              </a:rPr>
              <a:t>IP address:</a:t>
            </a:r>
            <a:r>
              <a:rPr lang="en-US" altLang="en-US" dirty="0">
                <a:solidFill>
                  <a:srgbClr val="C00000"/>
                </a:solidFill>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32-bit identifier associated with each host or router </a:t>
            </a:r>
            <a:r>
              <a:rPr lang="en-US" altLang="en-US" i="1" dirty="0">
                <a:solidFill>
                  <a:srgbClr val="0000A3"/>
                </a:solidFill>
                <a:ea typeface="ＭＳ Ｐゴシック" panose="020B0600070205080204" pitchFamily="34" charset="-128"/>
                <a:cs typeface="ＭＳ Ｐゴシック" panose="020B0600070205080204" pitchFamily="34" charset="-128"/>
              </a:rPr>
              <a:t>interface</a:t>
            </a:r>
            <a:r>
              <a:rPr lang="en-US" altLang="en-US" dirty="0">
                <a:ea typeface="ＭＳ Ｐゴシック" panose="020B0600070205080204" pitchFamily="34" charset="-128"/>
                <a:cs typeface="ＭＳ Ｐゴシック" panose="020B0600070205080204" pitchFamily="34" charset="-128"/>
              </a:rPr>
              <a:t> </a:t>
            </a:r>
          </a:p>
          <a:p>
            <a:pPr indent="-293688"/>
            <a:r>
              <a:rPr lang="en-US" altLang="en-US" sz="3200" dirty="0">
                <a:solidFill>
                  <a:srgbClr val="CC0000"/>
                </a:solidFill>
                <a:ea typeface="ＭＳ Ｐゴシック" panose="020B0600070205080204" pitchFamily="34" charset="-128"/>
                <a:cs typeface="ＭＳ Ｐゴシック" panose="020B0600070205080204" pitchFamily="34" charset="-128"/>
              </a:rPr>
              <a:t>interface:</a:t>
            </a:r>
            <a:r>
              <a:rPr lang="en-US" altLang="en-US" dirty="0">
                <a:ea typeface="ＭＳ Ｐゴシック" panose="020B0600070205080204" pitchFamily="34" charset="-128"/>
                <a:cs typeface="ＭＳ Ｐゴシック" panose="020B0600070205080204" pitchFamily="34" charset="-128"/>
              </a:rPr>
              <a:t> connection between host/router and physical link</a:t>
            </a:r>
          </a:p>
          <a:p>
            <a:pPr marL="522288" lvl="1" indent="-298450"/>
            <a:r>
              <a:rPr lang="en-US" altLang="en-US" sz="2800" dirty="0">
                <a:ea typeface="ＭＳ Ｐゴシック" panose="020B0600070205080204" pitchFamily="34" charset="-128"/>
              </a:rPr>
              <a:t>router’</a:t>
            </a:r>
            <a:r>
              <a:rPr lang="en-US" altLang="ja-JP" sz="2800" dirty="0">
                <a:ea typeface="ＭＳ Ｐゴシック" panose="020B0600070205080204" pitchFamily="34" charset="-128"/>
              </a:rPr>
              <a:t>s typically have multiple interfaces</a:t>
            </a:r>
          </a:p>
          <a:p>
            <a:pPr marL="522288" lvl="1" indent="-298450"/>
            <a:r>
              <a:rPr lang="en-US" altLang="en-US" sz="2800" dirty="0">
                <a:ea typeface="ＭＳ Ｐゴシック" panose="020B0600070205080204" pitchFamily="34" charset="-128"/>
              </a:rPr>
              <a:t>host typically has one or two interfaces </a:t>
            </a:r>
            <a:r>
              <a:rPr lang="en-US" altLang="en-US" dirty="0">
                <a:ea typeface="ＭＳ Ｐゴシック" panose="020B0600070205080204" pitchFamily="34" charset="-128"/>
              </a:rPr>
              <a:t>(e.g., wired Ethernet, wireless 802.11)</a:t>
            </a:r>
          </a:p>
          <a:p>
            <a:pPr marL="298450" indent="0">
              <a:buNone/>
            </a:pPr>
            <a:endParaRPr lang="en-US" altLang="en-US" sz="3200" dirty="0">
              <a:ea typeface="ＭＳ Ｐゴシック" panose="020B0600070205080204" pitchFamily="34" charset="-128"/>
              <a:cs typeface="ＭＳ Ｐゴシック" panose="020B0600070205080204" pitchFamily="34" charset="-128"/>
            </a:endParaRP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IP addressing: introduction</a:t>
            </a:r>
            <a:endParaRPr lang="en-US" dirty="0">
              <a:solidFill>
                <a:schemeClr val="lt1"/>
              </a:solidFill>
              <a:ea typeface="+mn-ea"/>
              <a:cs typeface="+mn-cs"/>
            </a:endParaRPr>
          </a:p>
        </p:txBody>
      </p:sp>
      <p:sp>
        <p:nvSpPr>
          <p:cNvPr id="72" name="Freeform 140">
            <a:extLst>
              <a:ext uri="{FF2B5EF4-FFF2-40B4-BE49-F238E27FC236}">
                <a16:creationId xmlns:a16="http://schemas.microsoft.com/office/drawing/2014/main" id="{3A8F319D-9F74-944C-9EB6-024B82E69F2A}"/>
              </a:ext>
            </a:extLst>
          </p:cNvPr>
          <p:cNvSpPr>
            <a:spLocks/>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Freeform 140">
            <a:extLst>
              <a:ext uri="{FF2B5EF4-FFF2-40B4-BE49-F238E27FC236}">
                <a16:creationId xmlns:a16="http://schemas.microsoft.com/office/drawing/2014/main" id="{624F0496-7420-2147-A497-D1252EA7020B}"/>
              </a:ext>
            </a:extLst>
          </p:cNvPr>
          <p:cNvSpPr>
            <a:spLocks/>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 name="Freeform 140">
            <a:extLst>
              <a:ext uri="{FF2B5EF4-FFF2-40B4-BE49-F238E27FC236}">
                <a16:creationId xmlns:a16="http://schemas.microsoft.com/office/drawing/2014/main" id="{F5A46523-A2FE-EB43-8849-332D81F5BCF4}"/>
              </a:ext>
            </a:extLst>
          </p:cNvPr>
          <p:cNvSpPr>
            <a:spLocks/>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 name="Text Box 26">
            <a:extLst>
              <a:ext uri="{FF2B5EF4-FFF2-40B4-BE49-F238E27FC236}">
                <a16:creationId xmlns:a16="http://schemas.microsoft.com/office/drawing/2014/main" id="{52559523-8E51-E745-84E2-F95862F13314}"/>
              </a:ext>
            </a:extLst>
          </p:cNvPr>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76" name="Group 27">
            <a:extLst>
              <a:ext uri="{FF2B5EF4-FFF2-40B4-BE49-F238E27FC236}">
                <a16:creationId xmlns:a16="http://schemas.microsoft.com/office/drawing/2014/main" id="{2A18DB91-39D9-E244-B5AB-473130FADF77}"/>
              </a:ext>
            </a:extLst>
          </p:cNvPr>
          <p:cNvGrpSpPr>
            <a:grpSpLocks/>
          </p:cNvGrpSpPr>
          <p:nvPr/>
        </p:nvGrpSpPr>
        <p:grpSpPr bwMode="auto">
          <a:xfrm>
            <a:off x="6557963" y="2093236"/>
            <a:ext cx="920750" cy="276225"/>
            <a:chOff x="3251" y="608"/>
            <a:chExt cx="580" cy="174"/>
          </a:xfrm>
        </p:grpSpPr>
        <p:sp>
          <p:nvSpPr>
            <p:cNvPr id="77" name="Rectangle 28">
              <a:extLst>
                <a:ext uri="{FF2B5EF4-FFF2-40B4-BE49-F238E27FC236}">
                  <a16:creationId xmlns:a16="http://schemas.microsoft.com/office/drawing/2014/main" id="{189CA005-145E-8943-BBD3-B29300620208}"/>
                </a:ext>
              </a:extLst>
            </p:cNvPr>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 name="Text Box 29">
              <a:extLst>
                <a:ext uri="{FF2B5EF4-FFF2-40B4-BE49-F238E27FC236}">
                  <a16:creationId xmlns:a16="http://schemas.microsoft.com/office/drawing/2014/main" id="{BA441ECA-99C1-8049-8D70-2692D3B32022}"/>
                </a:ext>
              </a:extLst>
            </p:cNvPr>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79" name="Text Box 30">
            <a:extLst>
              <a:ext uri="{FF2B5EF4-FFF2-40B4-BE49-F238E27FC236}">
                <a16:creationId xmlns:a16="http://schemas.microsoft.com/office/drawing/2014/main" id="{02D7B601-F8DE-844D-AD24-51A8D9C2A0F3}"/>
              </a:ext>
            </a:extLst>
          </p:cNvPr>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0" name="Text Box 31">
            <a:extLst>
              <a:ext uri="{FF2B5EF4-FFF2-40B4-BE49-F238E27FC236}">
                <a16:creationId xmlns:a16="http://schemas.microsoft.com/office/drawing/2014/main" id="{BCADDA8C-EA1C-904B-8DA4-6A72A1241FC1}"/>
              </a:ext>
            </a:extLst>
          </p:cNvPr>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2" name="Text Box 33">
            <a:extLst>
              <a:ext uri="{FF2B5EF4-FFF2-40B4-BE49-F238E27FC236}">
                <a16:creationId xmlns:a16="http://schemas.microsoft.com/office/drawing/2014/main" id="{AE31EC96-C105-D14D-8C04-3BD61FB4C664}"/>
              </a:ext>
            </a:extLst>
          </p:cNvPr>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6" name="Text Box 41">
            <a:extLst>
              <a:ext uri="{FF2B5EF4-FFF2-40B4-BE49-F238E27FC236}">
                <a16:creationId xmlns:a16="http://schemas.microsoft.com/office/drawing/2014/main" id="{145B44AE-DC22-5544-86B9-CB3075DF61E4}"/>
              </a:ext>
            </a:extLst>
          </p:cNvPr>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7" name="Text Box 44">
            <a:extLst>
              <a:ext uri="{FF2B5EF4-FFF2-40B4-BE49-F238E27FC236}">
                <a16:creationId xmlns:a16="http://schemas.microsoft.com/office/drawing/2014/main" id="{6AF41440-BFCD-7D40-8F46-791DB74E22B0}"/>
              </a:ext>
            </a:extLst>
          </p:cNvPr>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8" name="Line 45">
            <a:extLst>
              <a:ext uri="{FF2B5EF4-FFF2-40B4-BE49-F238E27FC236}">
                <a16:creationId xmlns:a16="http://schemas.microsoft.com/office/drawing/2014/main" id="{773ED556-22D0-4A49-A6DD-CE13868A640B}"/>
              </a:ext>
            </a:extLst>
          </p:cNvPr>
          <p:cNvSpPr>
            <a:spLocks noChangeShapeType="1"/>
          </p:cNvSpPr>
          <p:nvPr/>
        </p:nvSpPr>
        <p:spPr bwMode="auto">
          <a:xfrm>
            <a:off x="9359900" y="2735036"/>
            <a:ext cx="0" cy="8790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Text Box 53">
            <a:extLst>
              <a:ext uri="{FF2B5EF4-FFF2-40B4-BE49-F238E27FC236}">
                <a16:creationId xmlns:a16="http://schemas.microsoft.com/office/drawing/2014/main" id="{3808F6CD-9581-5747-8EAE-2804DA86442D}"/>
              </a:ext>
            </a:extLst>
          </p:cNvPr>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2" name="Text Box 56">
            <a:extLst>
              <a:ext uri="{FF2B5EF4-FFF2-40B4-BE49-F238E27FC236}">
                <a16:creationId xmlns:a16="http://schemas.microsoft.com/office/drawing/2014/main" id="{F622C914-8BCA-2845-A02E-216107E4994C}"/>
              </a:ext>
            </a:extLst>
          </p:cNvPr>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93" name="Group 57">
            <a:extLst>
              <a:ext uri="{FF2B5EF4-FFF2-40B4-BE49-F238E27FC236}">
                <a16:creationId xmlns:a16="http://schemas.microsoft.com/office/drawing/2014/main" id="{D5377E55-C016-994A-953D-A9C5387C24E5}"/>
              </a:ext>
            </a:extLst>
          </p:cNvPr>
          <p:cNvGrpSpPr>
            <a:grpSpLocks/>
          </p:cNvGrpSpPr>
          <p:nvPr/>
        </p:nvGrpSpPr>
        <p:grpSpPr bwMode="auto">
          <a:xfrm>
            <a:off x="8885238" y="2996523"/>
            <a:ext cx="912812" cy="276225"/>
            <a:chOff x="4550" y="1257"/>
            <a:chExt cx="575" cy="174"/>
          </a:xfrm>
        </p:grpSpPr>
        <p:sp>
          <p:nvSpPr>
            <p:cNvPr id="94" name="Rectangle 58">
              <a:extLst>
                <a:ext uri="{FF2B5EF4-FFF2-40B4-BE49-F238E27FC236}">
                  <a16:creationId xmlns:a16="http://schemas.microsoft.com/office/drawing/2014/main" id="{670C8D72-BBFA-B140-9080-38230AA13996}"/>
                </a:ext>
              </a:extLst>
            </p:cNvPr>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Text Box 59">
              <a:extLst>
                <a:ext uri="{FF2B5EF4-FFF2-40B4-BE49-F238E27FC236}">
                  <a16:creationId xmlns:a16="http://schemas.microsoft.com/office/drawing/2014/main" id="{5713FF42-7904-ED48-91F6-585EA4E69AF8}"/>
                </a:ext>
              </a:extLst>
            </p:cNvPr>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ED9023E0-376B-B146-94EA-438BC342A185}"/>
              </a:ext>
            </a:extLst>
          </p:cNvPr>
          <p:cNvGrpSpPr/>
          <p:nvPr/>
        </p:nvGrpSpPr>
        <p:grpSpPr>
          <a:xfrm>
            <a:off x="6858453" y="5763539"/>
            <a:ext cx="5043488" cy="947504"/>
            <a:chOff x="6727825" y="5192036"/>
            <a:chExt cx="5043488" cy="822325"/>
          </a:xfrm>
        </p:grpSpPr>
        <p:sp>
          <p:nvSpPr>
            <p:cNvPr id="96" name="Text Box 60">
              <a:extLst>
                <a:ext uri="{FF2B5EF4-FFF2-40B4-BE49-F238E27FC236}">
                  <a16:creationId xmlns:a16="http://schemas.microsoft.com/office/drawing/2014/main" id="{A066F6CC-B2A4-4A44-A6F3-7443C298B736}"/>
                </a:ext>
              </a:extLst>
            </p:cNvPr>
            <p:cNvSpPr txBox="1">
              <a:spLocks noChangeArrowheads="1"/>
            </p:cNvSpPr>
            <p:nvPr/>
          </p:nvSpPr>
          <p:spPr bwMode="auto">
            <a:xfrm>
              <a:off x="6727825" y="5192036"/>
              <a:ext cx="5043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 = 11011111 00000001 00000001 00000001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7" name="Freeform 61">
              <a:extLst>
                <a:ext uri="{FF2B5EF4-FFF2-40B4-BE49-F238E27FC236}">
                  <a16:creationId xmlns:a16="http://schemas.microsoft.com/office/drawing/2014/main" id="{9A73E928-E5EB-C34D-88B7-58A021715CD5}"/>
                </a:ext>
              </a:extLst>
            </p:cNvPr>
            <p:cNvSpPr>
              <a:spLocks/>
            </p:cNvSpPr>
            <p:nvPr/>
          </p:nvSpPr>
          <p:spPr bwMode="auto">
            <a:xfrm>
              <a:off x="7905750" y="5447623"/>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Freeform 62">
              <a:extLst>
                <a:ext uri="{FF2B5EF4-FFF2-40B4-BE49-F238E27FC236}">
                  <a16:creationId xmlns:a16="http://schemas.microsoft.com/office/drawing/2014/main" id="{6E3CCDCB-8017-6145-9139-4CD2DE6C43D8}"/>
                </a:ext>
              </a:extLst>
            </p:cNvPr>
            <p:cNvSpPr>
              <a:spLocks/>
            </p:cNvSpPr>
            <p:nvPr/>
          </p:nvSpPr>
          <p:spPr bwMode="auto">
            <a:xfrm>
              <a:off x="8867775" y="5466673"/>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Freeform 63">
              <a:extLst>
                <a:ext uri="{FF2B5EF4-FFF2-40B4-BE49-F238E27FC236}">
                  <a16:creationId xmlns:a16="http://schemas.microsoft.com/office/drawing/2014/main" id="{4CAD5E46-231E-D24C-B38B-034B68E2C4E8}"/>
                </a:ext>
              </a:extLst>
            </p:cNvPr>
            <p:cNvSpPr>
              <a:spLocks/>
            </p:cNvSpPr>
            <p:nvPr/>
          </p:nvSpPr>
          <p:spPr bwMode="auto">
            <a:xfrm>
              <a:off x="9832975" y="5469848"/>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Freeform 64">
              <a:extLst>
                <a:ext uri="{FF2B5EF4-FFF2-40B4-BE49-F238E27FC236}">
                  <a16:creationId xmlns:a16="http://schemas.microsoft.com/office/drawing/2014/main" id="{B6CE1C10-59DE-0245-A89C-98BE0ADABA44}"/>
                </a:ext>
              </a:extLst>
            </p:cNvPr>
            <p:cNvSpPr>
              <a:spLocks/>
            </p:cNvSpPr>
            <p:nvPr/>
          </p:nvSpPr>
          <p:spPr bwMode="auto">
            <a:xfrm>
              <a:off x="10798175" y="5473023"/>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Text Box 65">
              <a:extLst>
                <a:ext uri="{FF2B5EF4-FFF2-40B4-BE49-F238E27FC236}">
                  <a16:creationId xmlns:a16="http://schemas.microsoft.com/office/drawing/2014/main" id="{D8583DB0-93E6-B34D-8D84-B23CC6B141FF}"/>
                </a:ext>
              </a:extLst>
            </p:cNvPr>
            <p:cNvSpPr txBox="1">
              <a:spLocks noChangeArrowheads="1"/>
            </p:cNvSpPr>
            <p:nvPr/>
          </p:nvSpPr>
          <p:spPr bwMode="auto">
            <a:xfrm>
              <a:off x="8104188" y="5668286"/>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2" name="Text Box 66">
              <a:extLst>
                <a:ext uri="{FF2B5EF4-FFF2-40B4-BE49-F238E27FC236}">
                  <a16:creationId xmlns:a16="http://schemas.microsoft.com/office/drawing/2014/main" id="{5A50F148-C8B4-0A47-A5A3-A5F1D09A1956}"/>
                </a:ext>
              </a:extLst>
            </p:cNvPr>
            <p:cNvSpPr txBox="1">
              <a:spLocks noChangeArrowheads="1"/>
            </p:cNvSpPr>
            <p:nvPr/>
          </p:nvSpPr>
          <p:spPr bwMode="auto">
            <a:xfrm>
              <a:off x="9147175" y="5677811"/>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3" name="Text Box 67">
              <a:extLst>
                <a:ext uri="{FF2B5EF4-FFF2-40B4-BE49-F238E27FC236}">
                  <a16:creationId xmlns:a16="http://schemas.microsoft.com/office/drawing/2014/main" id="{801EE6AC-16BB-1F4E-9CEA-3B85212BDE98}"/>
                </a:ext>
              </a:extLst>
            </p:cNvPr>
            <p:cNvSpPr txBox="1">
              <a:spLocks noChangeArrowheads="1"/>
            </p:cNvSpPr>
            <p:nvPr/>
          </p:nvSpPr>
          <p:spPr bwMode="auto">
            <a:xfrm>
              <a:off x="11104563"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4" name="Text Box 68">
              <a:extLst>
                <a:ext uri="{FF2B5EF4-FFF2-40B4-BE49-F238E27FC236}">
                  <a16:creationId xmlns:a16="http://schemas.microsoft.com/office/drawing/2014/main" id="{2C7F9B6A-D7EB-C04D-A00B-14BBA0AFEF8A}"/>
                </a:ext>
              </a:extLst>
            </p:cNvPr>
            <p:cNvSpPr txBox="1">
              <a:spLocks noChangeArrowheads="1"/>
            </p:cNvSpPr>
            <p:nvPr/>
          </p:nvSpPr>
          <p:spPr bwMode="auto">
            <a:xfrm>
              <a:off x="10085388"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105" name="Group 73">
            <a:extLst>
              <a:ext uri="{FF2B5EF4-FFF2-40B4-BE49-F238E27FC236}">
                <a16:creationId xmlns:a16="http://schemas.microsoft.com/office/drawing/2014/main" id="{BEA334FB-481B-E049-A8E8-9D0AC1C04FEA}"/>
              </a:ext>
            </a:extLst>
          </p:cNvPr>
          <p:cNvGrpSpPr>
            <a:grpSpLocks/>
          </p:cNvGrpSpPr>
          <p:nvPr/>
        </p:nvGrpSpPr>
        <p:grpSpPr bwMode="auto">
          <a:xfrm>
            <a:off x="7116763" y="1378861"/>
            <a:ext cx="641350" cy="558800"/>
            <a:chOff x="-44" y="1473"/>
            <a:chExt cx="981" cy="1105"/>
          </a:xfrm>
        </p:grpSpPr>
        <p:pic>
          <p:nvPicPr>
            <p:cNvPr id="106" name="Picture 74" descr="desktop_computer_stylized_medium">
              <a:extLst>
                <a:ext uri="{FF2B5EF4-FFF2-40B4-BE49-F238E27FC236}">
                  <a16:creationId xmlns:a16="http://schemas.microsoft.com/office/drawing/2014/main" id="{0FB216A8-4F98-AA46-B532-32518B83E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a:extLst>
                <a:ext uri="{FF2B5EF4-FFF2-40B4-BE49-F238E27FC236}">
                  <a16:creationId xmlns:a16="http://schemas.microsoft.com/office/drawing/2014/main" id="{871AC4D7-8642-7D44-9317-417B5F8F859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8" name="Group 80">
            <a:extLst>
              <a:ext uri="{FF2B5EF4-FFF2-40B4-BE49-F238E27FC236}">
                <a16:creationId xmlns:a16="http://schemas.microsoft.com/office/drawing/2014/main" id="{0EF95EC3-C2D4-9E4C-9521-F92B5B88AB29}"/>
              </a:ext>
            </a:extLst>
          </p:cNvPr>
          <p:cNvGrpSpPr>
            <a:grpSpLocks/>
          </p:cNvGrpSpPr>
          <p:nvPr/>
        </p:nvGrpSpPr>
        <p:grpSpPr bwMode="auto">
          <a:xfrm>
            <a:off x="7112000" y="1977348"/>
            <a:ext cx="641350" cy="558800"/>
            <a:chOff x="-44" y="1473"/>
            <a:chExt cx="981" cy="1105"/>
          </a:xfrm>
        </p:grpSpPr>
        <p:pic>
          <p:nvPicPr>
            <p:cNvPr id="109" name="Picture 81" descr="desktop_computer_stylized_medium">
              <a:extLst>
                <a:ext uri="{FF2B5EF4-FFF2-40B4-BE49-F238E27FC236}">
                  <a16:creationId xmlns:a16="http://schemas.microsoft.com/office/drawing/2014/main" id="{BE8FC295-C7B7-C84A-9639-AAA684958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a:extLst>
                <a:ext uri="{FF2B5EF4-FFF2-40B4-BE49-F238E27FC236}">
                  <a16:creationId xmlns:a16="http://schemas.microsoft.com/office/drawing/2014/main" id="{31D155CD-E402-954B-8FA1-5955CB05859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1" name="Group 83">
            <a:extLst>
              <a:ext uri="{FF2B5EF4-FFF2-40B4-BE49-F238E27FC236}">
                <a16:creationId xmlns:a16="http://schemas.microsoft.com/office/drawing/2014/main" id="{BF765BCF-419D-4F4C-A66F-45A7F9698141}"/>
              </a:ext>
            </a:extLst>
          </p:cNvPr>
          <p:cNvGrpSpPr>
            <a:grpSpLocks/>
          </p:cNvGrpSpPr>
          <p:nvPr/>
        </p:nvGrpSpPr>
        <p:grpSpPr bwMode="auto">
          <a:xfrm>
            <a:off x="7140575" y="2586948"/>
            <a:ext cx="641350" cy="558800"/>
            <a:chOff x="-44" y="1473"/>
            <a:chExt cx="981" cy="1105"/>
          </a:xfrm>
        </p:grpSpPr>
        <p:pic>
          <p:nvPicPr>
            <p:cNvPr id="112" name="Picture 84" descr="desktop_computer_stylized_medium">
              <a:extLst>
                <a:ext uri="{FF2B5EF4-FFF2-40B4-BE49-F238E27FC236}">
                  <a16:creationId xmlns:a16="http://schemas.microsoft.com/office/drawing/2014/main" id="{84119354-B347-3240-8A47-9B56540D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a:extLst>
                <a:ext uri="{FF2B5EF4-FFF2-40B4-BE49-F238E27FC236}">
                  <a16:creationId xmlns:a16="http://schemas.microsoft.com/office/drawing/2014/main" id="{8CC47AE7-EF7A-D54F-96D6-26C222D4F8D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4" name="Group 87">
            <a:extLst>
              <a:ext uri="{FF2B5EF4-FFF2-40B4-BE49-F238E27FC236}">
                <a16:creationId xmlns:a16="http://schemas.microsoft.com/office/drawing/2014/main" id="{9C4422EF-C252-1145-92D8-74A11BEA28DA}"/>
              </a:ext>
            </a:extLst>
          </p:cNvPr>
          <p:cNvGrpSpPr>
            <a:grpSpLocks/>
          </p:cNvGrpSpPr>
          <p:nvPr/>
        </p:nvGrpSpPr>
        <p:grpSpPr bwMode="auto">
          <a:xfrm flipH="1">
            <a:off x="10799763" y="1536023"/>
            <a:ext cx="641350" cy="558800"/>
            <a:chOff x="-44" y="1473"/>
            <a:chExt cx="981" cy="1105"/>
          </a:xfrm>
        </p:grpSpPr>
        <p:pic>
          <p:nvPicPr>
            <p:cNvPr id="115" name="Picture 88" descr="desktop_computer_stylized_medium">
              <a:extLst>
                <a:ext uri="{FF2B5EF4-FFF2-40B4-BE49-F238E27FC236}">
                  <a16:creationId xmlns:a16="http://schemas.microsoft.com/office/drawing/2014/main" id="{3A21162C-4ABF-5B4D-B741-3AA5F44AD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a:extLst>
                <a:ext uri="{FF2B5EF4-FFF2-40B4-BE49-F238E27FC236}">
                  <a16:creationId xmlns:a16="http://schemas.microsoft.com/office/drawing/2014/main" id="{8790702D-4218-6844-AB6C-19506FCB036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7" name="Group 90">
            <a:extLst>
              <a:ext uri="{FF2B5EF4-FFF2-40B4-BE49-F238E27FC236}">
                <a16:creationId xmlns:a16="http://schemas.microsoft.com/office/drawing/2014/main" id="{5150C92F-F48E-A84A-9BF4-E37FE6803536}"/>
              </a:ext>
            </a:extLst>
          </p:cNvPr>
          <p:cNvGrpSpPr>
            <a:grpSpLocks/>
          </p:cNvGrpSpPr>
          <p:nvPr/>
        </p:nvGrpSpPr>
        <p:grpSpPr bwMode="auto">
          <a:xfrm flipH="1">
            <a:off x="10814050" y="2815548"/>
            <a:ext cx="641350" cy="558800"/>
            <a:chOff x="-44" y="1473"/>
            <a:chExt cx="981" cy="1105"/>
          </a:xfrm>
        </p:grpSpPr>
        <p:pic>
          <p:nvPicPr>
            <p:cNvPr id="118" name="Picture 91" descr="desktop_computer_stylized_medium">
              <a:extLst>
                <a:ext uri="{FF2B5EF4-FFF2-40B4-BE49-F238E27FC236}">
                  <a16:creationId xmlns:a16="http://schemas.microsoft.com/office/drawing/2014/main" id="{EFC7BB82-D0BA-FF48-BCED-67929C19E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a:extLst>
                <a:ext uri="{FF2B5EF4-FFF2-40B4-BE49-F238E27FC236}">
                  <a16:creationId xmlns:a16="http://schemas.microsoft.com/office/drawing/2014/main" id="{812216D8-CF55-8E49-93DB-7771EC121C7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0" name="Group 93">
            <a:extLst>
              <a:ext uri="{FF2B5EF4-FFF2-40B4-BE49-F238E27FC236}">
                <a16:creationId xmlns:a16="http://schemas.microsoft.com/office/drawing/2014/main" id="{737C2567-35F0-FD42-AC57-E3D8F89E42E8}"/>
              </a:ext>
            </a:extLst>
          </p:cNvPr>
          <p:cNvGrpSpPr>
            <a:grpSpLocks/>
          </p:cNvGrpSpPr>
          <p:nvPr/>
        </p:nvGrpSpPr>
        <p:grpSpPr bwMode="auto">
          <a:xfrm flipH="1">
            <a:off x="9715500" y="4339548"/>
            <a:ext cx="641350" cy="558800"/>
            <a:chOff x="-44" y="1473"/>
            <a:chExt cx="981" cy="1105"/>
          </a:xfrm>
        </p:grpSpPr>
        <p:pic>
          <p:nvPicPr>
            <p:cNvPr id="121" name="Picture 94" descr="desktop_computer_stylized_medium">
              <a:extLst>
                <a:ext uri="{FF2B5EF4-FFF2-40B4-BE49-F238E27FC236}">
                  <a16:creationId xmlns:a16="http://schemas.microsoft.com/office/drawing/2014/main" id="{1C8D42B4-68A5-5A41-9961-FA7E0721D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a:extLst>
                <a:ext uri="{FF2B5EF4-FFF2-40B4-BE49-F238E27FC236}">
                  <a16:creationId xmlns:a16="http://schemas.microsoft.com/office/drawing/2014/main" id="{F4363C98-80EE-9645-8C79-355EF0EF3BE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3" name="Group 96">
            <a:extLst>
              <a:ext uri="{FF2B5EF4-FFF2-40B4-BE49-F238E27FC236}">
                <a16:creationId xmlns:a16="http://schemas.microsoft.com/office/drawing/2014/main" id="{32AAD107-7119-2240-A3B7-72F4CCB7B2BB}"/>
              </a:ext>
            </a:extLst>
          </p:cNvPr>
          <p:cNvGrpSpPr>
            <a:grpSpLocks/>
          </p:cNvGrpSpPr>
          <p:nvPr/>
        </p:nvGrpSpPr>
        <p:grpSpPr bwMode="auto">
          <a:xfrm flipH="1">
            <a:off x="8551863" y="4380823"/>
            <a:ext cx="641350" cy="558800"/>
            <a:chOff x="-44" y="1473"/>
            <a:chExt cx="981" cy="1105"/>
          </a:xfrm>
        </p:grpSpPr>
        <p:pic>
          <p:nvPicPr>
            <p:cNvPr id="124" name="Picture 97" descr="desktop_computer_stylized_medium">
              <a:extLst>
                <a:ext uri="{FF2B5EF4-FFF2-40B4-BE49-F238E27FC236}">
                  <a16:creationId xmlns:a16="http://schemas.microsoft.com/office/drawing/2014/main" id="{FCC6FBDB-2C4D-F445-9734-8B3341F22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a:extLst>
                <a:ext uri="{FF2B5EF4-FFF2-40B4-BE49-F238E27FC236}">
                  <a16:creationId xmlns:a16="http://schemas.microsoft.com/office/drawing/2014/main" id="{1A19AAE9-A155-8743-989B-46EA585FAA5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cxnSp>
        <p:nvCxnSpPr>
          <p:cNvPr id="139" name="Straight Connector 138">
            <a:extLst>
              <a:ext uri="{FF2B5EF4-FFF2-40B4-BE49-F238E27FC236}">
                <a16:creationId xmlns:a16="http://schemas.microsoft.com/office/drawing/2014/main" id="{DA0C9123-AD87-A346-AF7E-6DF9A3D0A7D6}"/>
              </a:ext>
            </a:extLst>
          </p:cNvPr>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7B10D1-844A-3F47-AF5F-3612AD0EAC49}"/>
              </a:ext>
            </a:extLst>
          </p:cNvPr>
          <p:cNvCxnSpPr/>
          <p:nvPr/>
        </p:nvCxnSpPr>
        <p:spPr>
          <a:xfrm>
            <a:off x="7706916"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275ECC-2545-5C4F-BE9E-6DF07FE50305}"/>
              </a:ext>
            </a:extLst>
          </p:cNvPr>
          <p:cNvCxnSpPr/>
          <p:nvPr/>
        </p:nvCxnSpPr>
        <p:spPr>
          <a:xfrm>
            <a:off x="7734301"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73C8E6C-F7C0-D64D-A175-D3A8315B2420}"/>
              </a:ext>
            </a:extLst>
          </p:cNvPr>
          <p:cNvCxnSpPr>
            <a:cxnSpLocks/>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EF0F843-DE7F-364D-8927-8C9FD555A1A1}"/>
              </a:ext>
            </a:extLst>
          </p:cNvPr>
          <p:cNvCxnSpPr>
            <a:cxnSpLocks/>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47621971-34E0-CC48-A19B-037E3093111E}"/>
              </a:ext>
            </a:extLst>
          </p:cNvPr>
          <p:cNvGrpSpPr/>
          <p:nvPr/>
        </p:nvGrpSpPr>
        <p:grpSpPr>
          <a:xfrm>
            <a:off x="9053641" y="2438501"/>
            <a:ext cx="632991" cy="300938"/>
            <a:chOff x="7493876" y="2774731"/>
            <a:chExt cx="1481958" cy="894622"/>
          </a:xfrm>
        </p:grpSpPr>
        <p:sp>
          <p:nvSpPr>
            <p:cNvPr id="146" name="Freeform 145">
              <a:extLst>
                <a:ext uri="{FF2B5EF4-FFF2-40B4-BE49-F238E27FC236}">
                  <a16:creationId xmlns:a16="http://schemas.microsoft.com/office/drawing/2014/main" id="{6FB98C3C-BD15-1E4E-8161-5771358A56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DCCEC270-4E3D-3340-AFF2-3620AE4874F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6728EBC2-F374-244F-8DF6-ECD78FFF853B}"/>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7FC2F874-C457-C14E-83DC-0F8852485F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029F755-13C4-CD49-A357-AE486E655D3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A5A8F28-09DA-664C-9D32-7EA01040A2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2ECA3380-F117-EF47-A645-2BCD02B473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53" name="Straight Connector 152">
            <a:extLst>
              <a:ext uri="{FF2B5EF4-FFF2-40B4-BE49-F238E27FC236}">
                <a16:creationId xmlns:a16="http://schemas.microsoft.com/office/drawing/2014/main" id="{8B16B123-90E4-CC49-BAA4-2F46F7790CF4}"/>
              </a:ext>
            </a:extLst>
          </p:cNvPr>
          <p:cNvCxnSpPr>
            <a:cxnSpLocks/>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116D14-B7A4-EB44-8E72-9EBE9B2F2631}"/>
              </a:ext>
            </a:extLst>
          </p:cNvPr>
          <p:cNvCxnSpPr>
            <a:cxnSpLocks/>
          </p:cNvCxnSpPr>
          <p:nvPr/>
        </p:nvCxnSpPr>
        <p:spPr>
          <a:xfrm>
            <a:off x="10631261" y="3225575"/>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F4374DB-EDB7-BF47-BEE7-13F23178471B}"/>
              </a:ext>
            </a:extLst>
          </p:cNvPr>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E831BA1-71F0-6F41-9CC0-1AD07FE637CF}"/>
              </a:ext>
            </a:extLst>
          </p:cNvPr>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5EAAA2-638C-004F-963C-8953FB51B748}"/>
              </a:ext>
            </a:extLst>
          </p:cNvPr>
          <p:cNvSpPr txBox="1"/>
          <p:nvPr/>
        </p:nvSpPr>
        <p:spPr>
          <a:xfrm>
            <a:off x="6841671" y="5290457"/>
            <a:ext cx="46530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dotted-decimal IP address notation:</a:t>
            </a:r>
          </a:p>
        </p:txBody>
      </p:sp>
      <p:sp>
        <p:nvSpPr>
          <p:cNvPr id="8" name="Rectangle 7">
            <a:extLst>
              <a:ext uri="{FF2B5EF4-FFF2-40B4-BE49-F238E27FC236}">
                <a16:creationId xmlns:a16="http://schemas.microsoft.com/office/drawing/2014/main" id="{BA0D91C5-7E6B-064E-B644-B3D97F483120}"/>
              </a:ext>
            </a:extLst>
          </p:cNvPr>
          <p:cNvSpPr/>
          <p:nvPr/>
        </p:nvSpPr>
        <p:spPr>
          <a:xfrm>
            <a:off x="587829" y="1257300"/>
            <a:ext cx="5878285" cy="519248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9D0024F-77D0-A74A-A5B5-FFFF50D1DDEC}"/>
              </a:ext>
            </a:extLst>
          </p:cNvPr>
          <p:cNvSpPr/>
          <p:nvPr/>
        </p:nvSpPr>
        <p:spPr>
          <a:xfrm>
            <a:off x="6014358" y="5165271"/>
            <a:ext cx="5878285" cy="169272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73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dissolve">
                                      <p:cBhvr>
                                        <p:cTn id="10"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13" descr="underline_base">
            <a:extLst>
              <a:ext uri="{FF2B5EF4-FFF2-40B4-BE49-F238E27FC236}">
                <a16:creationId xmlns:a16="http://schemas.microsoft.com/office/drawing/2014/main" id="{87BC8887-FC9F-4517-92A3-48E26BA29FF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89426B07-B510-44E7-8BDF-5FDC07592837}"/>
              </a:ext>
            </a:extLst>
          </p:cNvPr>
          <p:cNvSpPr>
            <a:spLocks noGrp="1" noChangeArrowheads="1"/>
          </p:cNvSpPr>
          <p:nvPr>
            <p:ph type="title"/>
          </p:nvPr>
        </p:nvSpPr>
        <p:spPr>
          <a:xfrm>
            <a:off x="2024063" y="195263"/>
            <a:ext cx="777240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a:t>
            </a:r>
          </a:p>
        </p:txBody>
      </p:sp>
      <p:pic>
        <p:nvPicPr>
          <p:cNvPr id="83982" name="Picture 14">
            <a:extLst>
              <a:ext uri="{FF2B5EF4-FFF2-40B4-BE49-F238E27FC236}">
                <a16:creationId xmlns:a16="http://schemas.microsoft.com/office/drawing/2014/main" id="{4245AC54-DA5E-47C5-A8AD-94032A3226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5025" y="4318000"/>
            <a:ext cx="4338638"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5">
            <a:extLst>
              <a:ext uri="{FF2B5EF4-FFF2-40B4-BE49-F238E27FC236}">
                <a16:creationId xmlns:a16="http://schemas.microsoft.com/office/drawing/2014/main" id="{9995051B-7DAE-43FB-83E9-71F7EEDE6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889" y="1595439"/>
            <a:ext cx="7953375"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4" name="Picture 16">
            <a:extLst>
              <a:ext uri="{FF2B5EF4-FFF2-40B4-BE49-F238E27FC236}">
                <a16:creationId xmlns:a16="http://schemas.microsoft.com/office/drawing/2014/main" id="{6388733F-A7CF-4390-8831-D9C951E8E2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8275" y="4341813"/>
            <a:ext cx="4052888"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DD399E6C-8499-425D-816C-E7480011515D}"/>
              </a:ext>
            </a:extLst>
          </p:cNvPr>
          <p:cNvSpPr txBox="1">
            <a:spLocks noChangeArrowheads="1"/>
          </p:cNvSpPr>
          <p:nvPr/>
        </p:nvSpPr>
        <p:spPr bwMode="auto">
          <a:xfrm>
            <a:off x="2401888" y="5724526"/>
            <a:ext cx="3694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a:latin typeface="Arial" panose="020B0604020202020204" pitchFamily="34" charset="0"/>
              </a:rPr>
              <a:t>           Binary Notation</a:t>
            </a:r>
          </a:p>
        </p:txBody>
      </p:sp>
      <p:sp>
        <p:nvSpPr>
          <p:cNvPr id="19" name="TextBox 18">
            <a:extLst>
              <a:ext uri="{FF2B5EF4-FFF2-40B4-BE49-F238E27FC236}">
                <a16:creationId xmlns:a16="http://schemas.microsoft.com/office/drawing/2014/main" id="{E23E8915-AB18-4953-9D42-8AA93E7E2FA7}"/>
              </a:ext>
            </a:extLst>
          </p:cNvPr>
          <p:cNvSpPr txBox="1">
            <a:spLocks noChangeArrowheads="1"/>
          </p:cNvSpPr>
          <p:nvPr/>
        </p:nvSpPr>
        <p:spPr bwMode="auto">
          <a:xfrm>
            <a:off x="6569076" y="5811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latin typeface="Arial" panose="020B0604020202020204" pitchFamily="34" charset="0"/>
              </a:rPr>
              <a:t>      </a:t>
            </a:r>
            <a:r>
              <a:rPr lang="en-US" altLang="en-US" sz="2400">
                <a:latin typeface="Arial" panose="020B0604020202020204" pitchFamily="34" charset="0"/>
              </a:rPr>
              <a:t>Hexadecimal Notation</a:t>
            </a:r>
          </a:p>
        </p:txBody>
      </p:sp>
    </p:spTree>
    <p:extLst>
      <p:ext uri="{BB962C8B-B14F-4D97-AF65-F5344CB8AC3E}">
        <p14:creationId xmlns:p14="http://schemas.microsoft.com/office/powerpoint/2010/main" val="597286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982"/>
                                        </p:tgtEl>
                                        <p:attrNameLst>
                                          <p:attrName>style.visibility</p:attrName>
                                        </p:attrNameLst>
                                      </p:cBhvr>
                                      <p:to>
                                        <p:strVal val="visible"/>
                                      </p:to>
                                    </p:set>
                                    <p:animEffect transition="in" filter="blinds(horizontal)">
                                      <p:cBhvr>
                                        <p:cTn id="7" dur="500"/>
                                        <p:tgtEl>
                                          <p:spTgt spid="8398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3984"/>
                                        </p:tgtEl>
                                        <p:attrNameLst>
                                          <p:attrName>style.visibility</p:attrName>
                                        </p:attrNameLst>
                                      </p:cBhvr>
                                      <p:to>
                                        <p:strVal val="visible"/>
                                      </p:to>
                                    </p:set>
                                    <p:animEffect transition="in" filter="blinds(horizontal)">
                                      <p:cBhvr>
                                        <p:cTn id="15" dur="500"/>
                                        <p:tgtEl>
                                          <p:spTgt spid="8398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13" descr="underline_base">
            <a:extLst>
              <a:ext uri="{FF2B5EF4-FFF2-40B4-BE49-F238E27FC236}">
                <a16:creationId xmlns:a16="http://schemas.microsoft.com/office/drawing/2014/main" id="{1AA5BD19-36DF-4645-9393-B15F531FC42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305BE9E0-0399-4A10-9571-2261088DD097}"/>
              </a:ext>
            </a:extLst>
          </p:cNvPr>
          <p:cNvSpPr>
            <a:spLocks noGrp="1" noChangeArrowheads="1"/>
          </p:cNvSpPr>
          <p:nvPr>
            <p:ph type="title"/>
          </p:nvPr>
        </p:nvSpPr>
        <p:spPr>
          <a:xfrm>
            <a:off x="2024063" y="195263"/>
            <a:ext cx="777240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a:t>
            </a:r>
          </a:p>
        </p:txBody>
      </p:sp>
      <p:pic>
        <p:nvPicPr>
          <p:cNvPr id="35847" name="Picture 2">
            <a:extLst>
              <a:ext uri="{FF2B5EF4-FFF2-40B4-BE49-F238E27FC236}">
                <a16:creationId xmlns:a16="http://schemas.microsoft.com/office/drawing/2014/main" id="{2A63AFCD-B6DE-43EC-8875-C7C5FE16D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1582738"/>
            <a:ext cx="7983538"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1" name="Picture 3">
            <a:extLst>
              <a:ext uri="{FF2B5EF4-FFF2-40B4-BE49-F238E27FC236}">
                <a16:creationId xmlns:a16="http://schemas.microsoft.com/office/drawing/2014/main" id="{580B46A8-F824-4842-83B4-0F41301C5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964" y="3860800"/>
            <a:ext cx="760888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058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2931"/>
                                        </p:tgtEl>
                                        <p:attrNameLst>
                                          <p:attrName>style.visibility</p:attrName>
                                        </p:attrNameLst>
                                      </p:cBhvr>
                                      <p:to>
                                        <p:strVal val="visible"/>
                                      </p:to>
                                    </p:set>
                                    <p:animEffect transition="in" filter="blinds(horizontal)">
                                      <p:cBhvr>
                                        <p:cTn id="7" dur="500"/>
                                        <p:tgtEl>
                                          <p:spTgt spid="25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13" descr="underline_base">
            <a:extLst>
              <a:ext uri="{FF2B5EF4-FFF2-40B4-BE49-F238E27FC236}">
                <a16:creationId xmlns:a16="http://schemas.microsoft.com/office/drawing/2014/main" id="{E7883F1E-143E-49E3-B303-F802B2AE5D8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363CDF1B-E9E5-4D24-A65F-A541E071C724}"/>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pic>
        <p:nvPicPr>
          <p:cNvPr id="39942" name="Picture 2">
            <a:extLst>
              <a:ext uri="{FF2B5EF4-FFF2-40B4-BE49-F238E27FC236}">
                <a16:creationId xmlns:a16="http://schemas.microsoft.com/office/drawing/2014/main" id="{AD15798C-4F9F-4807-BE46-125E5B057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1549401"/>
            <a:ext cx="74676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3">
            <a:extLst>
              <a:ext uri="{FF2B5EF4-FFF2-40B4-BE49-F238E27FC236}">
                <a16:creationId xmlns:a16="http://schemas.microsoft.com/office/drawing/2014/main" id="{2AFD08EE-FA8F-4E64-B680-FB32E534D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864" y="3686175"/>
            <a:ext cx="7151687" cy="272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126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a:extLst>
              <a:ext uri="{FF2B5EF4-FFF2-40B4-BE49-F238E27FC236}">
                <a16:creationId xmlns:a16="http://schemas.microsoft.com/office/drawing/2014/main" id="{ABECD684-B33E-48AA-A37E-833C9BA3B2F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388A138F-CFF2-4447-B068-14322F56A678}" type="slidenum">
              <a:rPr lang="en-US" altLang="en-US" sz="2000" baseline="0">
                <a:solidFill>
                  <a:schemeClr val="bg2"/>
                </a:solidFill>
              </a:rPr>
              <a:pPr/>
              <a:t>27</a:t>
            </a:fld>
            <a:endParaRPr lang="en-US" altLang="en-US" sz="2000" baseline="0">
              <a:solidFill>
                <a:schemeClr val="bg2"/>
              </a:solidFill>
            </a:endParaRPr>
          </a:p>
        </p:txBody>
      </p:sp>
      <p:sp>
        <p:nvSpPr>
          <p:cNvPr id="16387" name="Rectangle 2">
            <a:extLst>
              <a:ext uri="{FF2B5EF4-FFF2-40B4-BE49-F238E27FC236}">
                <a16:creationId xmlns:a16="http://schemas.microsoft.com/office/drawing/2014/main" id="{E0F5C2DC-E438-423A-88B9-C3FD8F96FD8E}"/>
              </a:ext>
            </a:extLst>
          </p:cNvPr>
          <p:cNvSpPr>
            <a:spLocks noChangeArrowheads="1"/>
          </p:cNvSpPr>
          <p:nvPr/>
        </p:nvSpPr>
        <p:spPr bwMode="ltGray">
          <a:xfrm>
            <a:off x="1890713" y="107951"/>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6388" name="Rectangle 3">
            <a:extLst>
              <a:ext uri="{FF2B5EF4-FFF2-40B4-BE49-F238E27FC236}">
                <a16:creationId xmlns:a16="http://schemas.microsoft.com/office/drawing/2014/main" id="{8E90604D-7CCD-41FA-991E-3D10A368BAE5}"/>
              </a:ext>
            </a:extLst>
          </p:cNvPr>
          <p:cNvSpPr>
            <a:spLocks noChangeArrowheads="1"/>
          </p:cNvSpPr>
          <p:nvPr/>
        </p:nvSpPr>
        <p:spPr bwMode="ltGray">
          <a:xfrm>
            <a:off x="2273301" y="107951"/>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6389" name="Rectangle 4">
            <a:extLst>
              <a:ext uri="{FF2B5EF4-FFF2-40B4-BE49-F238E27FC236}">
                <a16:creationId xmlns:a16="http://schemas.microsoft.com/office/drawing/2014/main" id="{31536662-0326-47A0-AB26-D7ECAF90D813}"/>
              </a:ext>
            </a:extLst>
          </p:cNvPr>
          <p:cNvSpPr>
            <a:spLocks noChangeArrowheads="1"/>
          </p:cNvSpPr>
          <p:nvPr/>
        </p:nvSpPr>
        <p:spPr bwMode="ltGray">
          <a:xfrm>
            <a:off x="2014539" y="530226"/>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6390" name="Rectangle 5">
            <a:extLst>
              <a:ext uri="{FF2B5EF4-FFF2-40B4-BE49-F238E27FC236}">
                <a16:creationId xmlns:a16="http://schemas.microsoft.com/office/drawing/2014/main" id="{0B8549CD-9DC2-4C2D-B72B-F8EF2C99F10A}"/>
              </a:ext>
            </a:extLst>
          </p:cNvPr>
          <p:cNvSpPr>
            <a:spLocks noChangeArrowheads="1"/>
          </p:cNvSpPr>
          <p:nvPr/>
        </p:nvSpPr>
        <p:spPr bwMode="ltGray">
          <a:xfrm>
            <a:off x="2384425" y="530226"/>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6391" name="Rectangle 6">
            <a:extLst>
              <a:ext uri="{FF2B5EF4-FFF2-40B4-BE49-F238E27FC236}">
                <a16:creationId xmlns:a16="http://schemas.microsoft.com/office/drawing/2014/main" id="{4D09E426-14AC-4B52-9BBD-B06A5929E1ED}"/>
              </a:ext>
            </a:extLst>
          </p:cNvPr>
          <p:cNvSpPr>
            <a:spLocks noChangeArrowheads="1"/>
          </p:cNvSpPr>
          <p:nvPr/>
        </p:nvSpPr>
        <p:spPr bwMode="ltGray">
          <a:xfrm>
            <a:off x="1600200" y="457201"/>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6392" name="Rectangle 7">
            <a:extLst>
              <a:ext uri="{FF2B5EF4-FFF2-40B4-BE49-F238E27FC236}">
                <a16:creationId xmlns:a16="http://schemas.microsoft.com/office/drawing/2014/main" id="{8D7F87EA-F24E-4E56-90EF-9B3F575583F1}"/>
              </a:ext>
            </a:extLst>
          </p:cNvPr>
          <p:cNvSpPr>
            <a:spLocks noChangeArrowheads="1"/>
          </p:cNvSpPr>
          <p:nvPr/>
        </p:nvSpPr>
        <p:spPr bwMode="gray">
          <a:xfrm>
            <a:off x="2235200" y="1"/>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6393" name="Rectangle 8">
            <a:extLst>
              <a:ext uri="{FF2B5EF4-FFF2-40B4-BE49-F238E27FC236}">
                <a16:creationId xmlns:a16="http://schemas.microsoft.com/office/drawing/2014/main" id="{130C4E8F-7E55-4361-8029-5E2C9CAE3DC2}"/>
              </a:ext>
            </a:extLst>
          </p:cNvPr>
          <p:cNvSpPr>
            <a:spLocks noChangeArrowheads="1"/>
          </p:cNvSpPr>
          <p:nvPr/>
        </p:nvSpPr>
        <p:spPr bwMode="gray">
          <a:xfrm>
            <a:off x="1966914"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6394" name="Rectangle 9">
            <a:extLst>
              <a:ext uri="{FF2B5EF4-FFF2-40B4-BE49-F238E27FC236}">
                <a16:creationId xmlns:a16="http://schemas.microsoft.com/office/drawing/2014/main" id="{97BBB73A-A2CC-45F6-83DC-BD3EFAB55EC5}"/>
              </a:ext>
            </a:extLst>
          </p:cNvPr>
          <p:cNvSpPr>
            <a:spLocks noChangeArrowheads="1"/>
          </p:cNvSpPr>
          <p:nvPr/>
        </p:nvSpPr>
        <p:spPr bwMode="auto">
          <a:xfrm>
            <a:off x="1752600" y="1143001"/>
            <a:ext cx="8686800" cy="222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Find the class of each address.</a:t>
            </a:r>
          </a:p>
          <a:p>
            <a:pPr algn="just"/>
            <a:r>
              <a:rPr lang="en-US" altLang="en-US" sz="2800" i="1" baseline="0">
                <a:solidFill>
                  <a:schemeClr val="hlink"/>
                </a:solidFill>
                <a:latin typeface="Times New Roman" panose="02020603050405020304" pitchFamily="18" charset="0"/>
              </a:rPr>
              <a:t>a.</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0</a:t>
            </a:r>
            <a:r>
              <a:rPr lang="en-US" altLang="en-US" sz="2800" b="0" baseline="0">
                <a:latin typeface="Times New Roman" panose="02020603050405020304" pitchFamily="18" charset="0"/>
              </a:rPr>
              <a:t>0000001 00001011 00001011 11101111</a:t>
            </a:r>
          </a:p>
          <a:p>
            <a:pPr algn="just"/>
            <a:r>
              <a:rPr lang="en-US" altLang="en-US" sz="2800" i="1" baseline="0">
                <a:solidFill>
                  <a:schemeClr val="hlink"/>
                </a:solidFill>
                <a:latin typeface="Times New Roman" panose="02020603050405020304" pitchFamily="18" charset="0"/>
              </a:rPr>
              <a:t>b.</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110</a:t>
            </a:r>
            <a:r>
              <a:rPr lang="en-US" altLang="en-US" sz="2800" b="0" baseline="0">
                <a:latin typeface="Times New Roman" panose="02020603050405020304" pitchFamily="18" charset="0"/>
              </a:rPr>
              <a:t>00001 10000011 00011011 11111111</a:t>
            </a:r>
          </a:p>
          <a:p>
            <a:pPr algn="just"/>
            <a:r>
              <a:rPr lang="en-US" altLang="en-US" sz="2800" i="1" baseline="0">
                <a:solidFill>
                  <a:schemeClr val="hlink"/>
                </a:solidFill>
                <a:latin typeface="Times New Roman" panose="02020603050405020304" pitchFamily="18" charset="0"/>
              </a:rPr>
              <a:t>c.</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14</a:t>
            </a:r>
            <a:r>
              <a:rPr lang="en-US" altLang="en-US" sz="2800" b="0" baseline="0">
                <a:latin typeface="Times New Roman" panose="02020603050405020304" pitchFamily="18" charset="0"/>
              </a:rPr>
              <a:t>.23.120.8</a:t>
            </a:r>
          </a:p>
          <a:p>
            <a:pPr algn="just"/>
            <a:r>
              <a:rPr lang="en-US" altLang="en-US" sz="2800" i="1" baseline="0">
                <a:solidFill>
                  <a:schemeClr val="hlink"/>
                </a:solidFill>
                <a:latin typeface="Times New Roman" panose="02020603050405020304" pitchFamily="18" charset="0"/>
              </a:rPr>
              <a:t>d.</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252</a:t>
            </a:r>
            <a:r>
              <a:rPr lang="en-US" altLang="en-US" sz="2800" b="0" baseline="0">
                <a:latin typeface="Times New Roman" panose="02020603050405020304" pitchFamily="18" charset="0"/>
              </a:rPr>
              <a:t>.5.15.111</a:t>
            </a:r>
          </a:p>
        </p:txBody>
      </p:sp>
      <p:sp>
        <p:nvSpPr>
          <p:cNvPr id="16395" name="Text Box 10">
            <a:extLst>
              <a:ext uri="{FF2B5EF4-FFF2-40B4-BE49-F238E27FC236}">
                <a16:creationId xmlns:a16="http://schemas.microsoft.com/office/drawing/2014/main" id="{3C13E1D1-270B-4C15-8160-E06B409918ED}"/>
              </a:ext>
            </a:extLst>
          </p:cNvPr>
          <p:cNvSpPr txBox="1">
            <a:spLocks noChangeArrowheads="1"/>
          </p:cNvSpPr>
          <p:nvPr/>
        </p:nvSpPr>
        <p:spPr bwMode="auto">
          <a:xfrm>
            <a:off x="2667000" y="0"/>
            <a:ext cx="1689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a:t>
            </a:r>
          </a:p>
        </p:txBody>
      </p:sp>
      <p:sp>
        <p:nvSpPr>
          <p:cNvPr id="1168395" name="Rectangle 11">
            <a:extLst>
              <a:ext uri="{FF2B5EF4-FFF2-40B4-BE49-F238E27FC236}">
                <a16:creationId xmlns:a16="http://schemas.microsoft.com/office/drawing/2014/main" id="{A47E2167-1E81-4B70-AF6F-DD5A48B9CE23}"/>
              </a:ext>
            </a:extLst>
          </p:cNvPr>
          <p:cNvSpPr>
            <a:spLocks noChangeArrowheads="1"/>
          </p:cNvSpPr>
          <p:nvPr/>
        </p:nvSpPr>
        <p:spPr bwMode="auto">
          <a:xfrm>
            <a:off x="1676400" y="3657600"/>
            <a:ext cx="8686800" cy="265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latin typeface="Times New Roman" panose="02020603050405020304" pitchFamily="18" charset="0"/>
              </a:rPr>
              <a:t>Solution</a:t>
            </a:r>
          </a:p>
          <a:p>
            <a:r>
              <a:rPr lang="en-US" altLang="en-US" sz="2800" i="1" baseline="0">
                <a:solidFill>
                  <a:schemeClr val="hlink"/>
                </a:solidFill>
                <a:latin typeface="Times New Roman" panose="02020603050405020304" pitchFamily="18" charset="0"/>
              </a:rPr>
              <a:t>a.</a:t>
            </a:r>
            <a:r>
              <a:rPr lang="en-US" altLang="en-US" sz="2800" i="1" baseline="0">
                <a:latin typeface="Times New Roman" panose="02020603050405020304" pitchFamily="18" charset="0"/>
              </a:rPr>
              <a:t> The first bit is 0. This is a class A address.</a:t>
            </a:r>
          </a:p>
          <a:p>
            <a:r>
              <a:rPr lang="en-US" altLang="en-US" sz="2800" i="1" baseline="0">
                <a:solidFill>
                  <a:schemeClr val="hlink"/>
                </a:solidFill>
                <a:latin typeface="Times New Roman" panose="02020603050405020304" pitchFamily="18" charset="0"/>
              </a:rPr>
              <a:t>b.</a:t>
            </a:r>
            <a:r>
              <a:rPr lang="en-US" altLang="en-US" sz="2800" i="1" baseline="0">
                <a:latin typeface="Times New Roman" panose="02020603050405020304" pitchFamily="18" charset="0"/>
              </a:rPr>
              <a:t> The first 2 bits are 1; the third bit is 0. This is a class C</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address.</a:t>
            </a:r>
          </a:p>
          <a:p>
            <a:r>
              <a:rPr lang="en-US" altLang="en-US" sz="2800" i="1" baseline="0">
                <a:solidFill>
                  <a:schemeClr val="hlink"/>
                </a:solidFill>
                <a:latin typeface="Times New Roman" panose="02020603050405020304" pitchFamily="18" charset="0"/>
              </a:rPr>
              <a:t>c.</a:t>
            </a:r>
            <a:r>
              <a:rPr lang="en-US" altLang="en-US" sz="2800" i="1" baseline="0">
                <a:latin typeface="Times New Roman" panose="02020603050405020304" pitchFamily="18" charset="0"/>
              </a:rPr>
              <a:t> The first byte is 14; the class is A.</a:t>
            </a:r>
          </a:p>
          <a:p>
            <a:r>
              <a:rPr lang="en-US" altLang="en-US" sz="2800" i="1" baseline="0">
                <a:solidFill>
                  <a:schemeClr val="hlink"/>
                </a:solidFill>
                <a:latin typeface="Times New Roman" panose="02020603050405020304" pitchFamily="18" charset="0"/>
              </a:rPr>
              <a:t>d.</a:t>
            </a:r>
            <a:r>
              <a:rPr lang="en-US" altLang="en-US" sz="2800" i="1" baseline="0">
                <a:latin typeface="Times New Roman" panose="02020603050405020304" pitchFamily="18" charset="0"/>
              </a:rPr>
              <a:t> The first byte is 252; the class is 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68395"/>
                                        </p:tgtEl>
                                        <p:attrNameLst>
                                          <p:attrName>style.visibility</p:attrName>
                                        </p:attrNameLst>
                                      </p:cBhvr>
                                      <p:to>
                                        <p:strVal val="visible"/>
                                      </p:to>
                                    </p:set>
                                    <p:animEffect transition="in" filter="barn(inHorizontal)">
                                      <p:cBhvr>
                                        <p:cTn id="7" dur="500"/>
                                        <p:tgtEl>
                                          <p:spTgt spid="1168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39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13" descr="underline_base">
            <a:extLst>
              <a:ext uri="{FF2B5EF4-FFF2-40B4-BE49-F238E27FC236}">
                <a16:creationId xmlns:a16="http://schemas.microsoft.com/office/drawing/2014/main" id="{E4CF3509-E07C-459F-98EF-F9DAD1739DD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B1A4277F-054F-4F3E-8EDF-04EB6AF07695}"/>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sp>
        <p:nvSpPr>
          <p:cNvPr id="40966" name="Rectangle 3">
            <a:extLst>
              <a:ext uri="{FF2B5EF4-FFF2-40B4-BE49-F238E27FC236}">
                <a16:creationId xmlns:a16="http://schemas.microsoft.com/office/drawing/2014/main" id="{0156EB08-1DE3-450D-ACF9-059167A2CFB3}"/>
              </a:ext>
            </a:extLst>
          </p:cNvPr>
          <p:cNvSpPr>
            <a:spLocks noGrp="1" noChangeArrowheads="1"/>
          </p:cNvSpPr>
          <p:nvPr>
            <p:ph type="body" idx="1"/>
          </p:nvPr>
        </p:nvSpPr>
        <p:spPr>
          <a:xfrm>
            <a:off x="2089151" y="1528763"/>
            <a:ext cx="8107363" cy="4779962"/>
          </a:xfrm>
        </p:spPr>
        <p:txBody>
          <a:bodyPr/>
          <a:lstStyle/>
          <a:p>
            <a:pPr>
              <a:buFont typeface="Wingdings" panose="05000000000000000000" pitchFamily="2" charset="2"/>
              <a:buNone/>
            </a:pPr>
            <a:r>
              <a:rPr lang="en-US" altLang="en-US">
                <a:ea typeface="ＭＳ Ｐゴシック" panose="020B0600070205080204" pitchFamily="34" charset="-128"/>
              </a:rPr>
              <a:t>Exercise:</a:t>
            </a: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40967" name="Picture 2">
            <a:extLst>
              <a:ext uri="{FF2B5EF4-FFF2-40B4-BE49-F238E27FC236}">
                <a16:creationId xmlns:a16="http://schemas.microsoft.com/office/drawing/2014/main" id="{20566DC6-7219-4A06-B6E5-D6405A3A0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2103438"/>
            <a:ext cx="80010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750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13" descr="underline_base">
            <a:extLst>
              <a:ext uri="{FF2B5EF4-FFF2-40B4-BE49-F238E27FC236}">
                <a16:creationId xmlns:a16="http://schemas.microsoft.com/office/drawing/2014/main" id="{FB2A6AE7-7796-4EF9-837C-4C3A5570B45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5904057D-C2AF-466C-890C-FBBA0F5A0762}"/>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sp>
        <p:nvSpPr>
          <p:cNvPr id="41990" name="Rectangle 3">
            <a:extLst>
              <a:ext uri="{FF2B5EF4-FFF2-40B4-BE49-F238E27FC236}">
                <a16:creationId xmlns:a16="http://schemas.microsoft.com/office/drawing/2014/main" id="{F2F2BA56-895E-45C2-A667-D6541906857E}"/>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r>
              <a:rPr lang="en-US" altLang="en-US">
                <a:ea typeface="ＭＳ Ｐゴシック" panose="020B0600070205080204" pitchFamily="34" charset="-128"/>
              </a:rPr>
              <a:t>Solution:</a:t>
            </a: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41991" name="Picture 2">
            <a:extLst>
              <a:ext uri="{FF2B5EF4-FFF2-40B4-BE49-F238E27FC236}">
                <a16:creationId xmlns:a16="http://schemas.microsoft.com/office/drawing/2014/main" id="{BAC70838-33C7-4CED-9E47-8AEACF304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1643063"/>
            <a:ext cx="72136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3" name="Picture 3">
            <a:extLst>
              <a:ext uri="{FF2B5EF4-FFF2-40B4-BE49-F238E27FC236}">
                <a16:creationId xmlns:a16="http://schemas.microsoft.com/office/drawing/2014/main" id="{2C19BBF4-8B89-423B-9889-08832A926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0" y="2441575"/>
            <a:ext cx="7272338"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4" name="Picture 4">
            <a:extLst>
              <a:ext uri="{FF2B5EF4-FFF2-40B4-BE49-F238E27FC236}">
                <a16:creationId xmlns:a16="http://schemas.microsoft.com/office/drawing/2014/main" id="{02034DF5-EAF0-4061-8806-EAAB5B0B82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814" y="3827463"/>
            <a:ext cx="7481887"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1524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03"/>
                                        </p:tgtEl>
                                        <p:attrNameLst>
                                          <p:attrName>style.visibility</p:attrName>
                                        </p:attrNameLst>
                                      </p:cBhvr>
                                      <p:to>
                                        <p:strVal val="visible"/>
                                      </p:to>
                                    </p:set>
                                    <p:animEffect transition="in" filter="blinds(horizontal)">
                                      <p:cBhvr>
                                        <p:cTn id="7" dur="500"/>
                                        <p:tgtEl>
                                          <p:spTgt spid="2560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6004"/>
                                        </p:tgtEl>
                                        <p:attrNameLst>
                                          <p:attrName>style.visibility</p:attrName>
                                        </p:attrNameLst>
                                      </p:cBhvr>
                                      <p:to>
                                        <p:strVal val="visible"/>
                                      </p:to>
                                    </p:set>
                                    <p:animEffect transition="in" filter="blinds(horizontal)">
                                      <p:cBhvr>
                                        <p:cTn id="12" dur="500"/>
                                        <p:tgtEl>
                                          <p:spTgt spid="256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Two key network-layer functions</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877956" y="1666601"/>
            <a:ext cx="5181600" cy="1890791"/>
          </a:xfrm>
        </p:spPr>
        <p:txBody>
          <a:bodyPr/>
          <a:lstStyle/>
          <a:p>
            <a:pPr marL="0" indent="0">
              <a:spcBef>
                <a:spcPts val="600"/>
              </a:spcBef>
              <a:buNone/>
            </a:pPr>
            <a:r>
              <a:rPr lang="en-US" altLang="en-US" sz="3200" dirty="0">
                <a:solidFill>
                  <a:srgbClr val="CC0000"/>
                </a:solidFill>
                <a:ea typeface="ＭＳ Ｐゴシック" panose="020B0600070205080204" pitchFamily="34" charset="-128"/>
                <a:cs typeface="ＭＳ Ｐゴシック" panose="020B0600070205080204" pitchFamily="34" charset="-128"/>
              </a:rPr>
              <a:t>network-layer functions:</a:t>
            </a:r>
          </a:p>
          <a:p>
            <a:pPr indent="-234950">
              <a:spcBef>
                <a:spcPts val="600"/>
              </a:spcBef>
            </a:pPr>
            <a:r>
              <a:rPr lang="en-US" altLang="en-US" i="1" dirty="0">
                <a:solidFill>
                  <a:srgbClr val="000099"/>
                </a:solidFill>
                <a:ea typeface="ＭＳ Ｐゴシック" panose="020B0600070205080204" pitchFamily="34" charset="-128"/>
                <a:cs typeface="ＭＳ Ｐゴシック" panose="020B0600070205080204" pitchFamily="34" charset="-128"/>
              </a:rPr>
              <a:t>forwarding:</a:t>
            </a:r>
            <a:r>
              <a:rPr lang="en-US" altLang="en-US" dirty="0">
                <a:ea typeface="ＭＳ Ｐゴシック" panose="020B0600070205080204" pitchFamily="34" charset="-128"/>
                <a:cs typeface="ＭＳ Ｐゴシック" panose="020B0600070205080204" pitchFamily="34" charset="-128"/>
              </a:rPr>
              <a:t> move packets from a router’</a:t>
            </a:r>
            <a:r>
              <a:rPr lang="en-US" altLang="ja-JP" dirty="0">
                <a:ea typeface="ＭＳ Ｐゴシック" panose="020B0600070205080204" pitchFamily="34" charset="-128"/>
                <a:cs typeface="ＭＳ Ｐゴシック" panose="020B0600070205080204" pitchFamily="34" charset="-128"/>
              </a:rPr>
              <a:t>s input link to appropriate router output link</a:t>
            </a:r>
          </a:p>
          <a:p>
            <a:endParaRPr lang="en-US" dirty="0"/>
          </a:p>
        </p:txBody>
      </p:sp>
      <p:sp>
        <p:nvSpPr>
          <p:cNvPr id="4" name="Content Placeholder 3">
            <a:extLst>
              <a:ext uri="{FF2B5EF4-FFF2-40B4-BE49-F238E27FC236}">
                <a16:creationId xmlns:a16="http://schemas.microsoft.com/office/drawing/2014/main" id="{98DB0211-6ED0-7F44-B672-CF345E4B3295}"/>
              </a:ext>
            </a:extLst>
          </p:cNvPr>
          <p:cNvSpPr>
            <a:spLocks noGrp="1"/>
          </p:cNvSpPr>
          <p:nvPr>
            <p:ph sz="half" idx="2"/>
          </p:nvPr>
        </p:nvSpPr>
        <p:spPr>
          <a:xfrm>
            <a:off x="6172200" y="1693105"/>
            <a:ext cx="5181600" cy="4351338"/>
          </a:xfrm>
        </p:spPr>
        <p:txBody>
          <a:bodyPr/>
          <a:lstStyle/>
          <a:p>
            <a:pPr marL="342900" indent="-342900">
              <a:lnSpc>
                <a:spcPct val="85000"/>
              </a:lnSpc>
              <a:spcBef>
                <a:spcPts val="600"/>
              </a:spcBef>
              <a:buClr>
                <a:srgbClr val="000099"/>
              </a:buClr>
              <a:buSzPct val="65000"/>
              <a:buFont typeface="Wingdings" charset="0"/>
              <a:buNone/>
              <a:defRPr/>
            </a:pPr>
            <a:r>
              <a:rPr lang="en-US" sz="3200" dirty="0">
                <a:solidFill>
                  <a:srgbClr val="CC0000"/>
                </a:solidFill>
                <a:ea typeface="ＭＳ Ｐゴシック" charset="0"/>
                <a:cs typeface="ＭＳ Ｐゴシック" charset="0"/>
              </a:rPr>
              <a:t>analogy: taking a trip</a:t>
            </a:r>
          </a:p>
          <a:p>
            <a:pPr indent="-234950">
              <a:lnSpc>
                <a:spcPct val="85000"/>
              </a:lnSpc>
              <a:spcBef>
                <a:spcPts val="600"/>
              </a:spcBef>
              <a:buClr>
                <a:srgbClr val="000099"/>
              </a:buClr>
              <a:buSzPct val="100000"/>
              <a:buFont typeface="Wingdings" charset="2"/>
              <a:buChar char="§"/>
              <a:defRPr/>
            </a:pPr>
            <a:r>
              <a:rPr lang="en-US" i="1" dirty="0">
                <a:solidFill>
                  <a:srgbClr val="000099"/>
                </a:solidFill>
                <a:ea typeface="ＭＳ Ｐゴシック" charset="0"/>
                <a:cs typeface="ＭＳ Ｐゴシック" charset="0"/>
              </a:rPr>
              <a:t>forwarding</a:t>
            </a:r>
            <a:r>
              <a:rPr lang="en-US" i="1" dirty="0">
                <a:solidFill>
                  <a:schemeClr val="accent2"/>
                </a:solidFill>
                <a:ea typeface="ＭＳ Ｐゴシック" charset="0"/>
                <a:cs typeface="ＭＳ Ｐゴシック" charset="0"/>
              </a:rPr>
              <a:t>:</a:t>
            </a:r>
            <a:r>
              <a:rPr lang="en-US" dirty="0">
                <a:ea typeface="ＭＳ Ｐゴシック" charset="0"/>
                <a:cs typeface="ＭＳ Ｐゴシック" charset="0"/>
              </a:rPr>
              <a:t> process of getting through single interchange</a:t>
            </a:r>
          </a:p>
          <a:p>
            <a:pPr marL="130175" indent="0">
              <a:buNone/>
            </a:pPr>
            <a:endParaRPr lang="en-US" dirty="0"/>
          </a:p>
        </p:txBody>
      </p:sp>
      <p:grpSp>
        <p:nvGrpSpPr>
          <p:cNvPr id="12" name="Group 11">
            <a:extLst>
              <a:ext uri="{FF2B5EF4-FFF2-40B4-BE49-F238E27FC236}">
                <a16:creationId xmlns:a16="http://schemas.microsoft.com/office/drawing/2014/main" id="{68371013-A5FC-6449-8EBD-FFD24F88C1EA}"/>
              </a:ext>
            </a:extLst>
          </p:cNvPr>
          <p:cNvGrpSpPr/>
          <p:nvPr/>
        </p:nvGrpSpPr>
        <p:grpSpPr>
          <a:xfrm>
            <a:off x="6519334" y="4075932"/>
            <a:ext cx="2227101" cy="1745933"/>
            <a:chOff x="6519334" y="4075932"/>
            <a:chExt cx="2227101" cy="1745933"/>
          </a:xfrm>
        </p:grpSpPr>
        <p:pic>
          <p:nvPicPr>
            <p:cNvPr id="7" name="Picture 4" descr="Why traffic apps make congestion worse | Berkeley News">
              <a:extLst>
                <a:ext uri="{FF2B5EF4-FFF2-40B4-BE49-F238E27FC236}">
                  <a16:creationId xmlns:a16="http://schemas.microsoft.com/office/drawing/2014/main" id="{CD6CA999-26EA-C043-A05F-7FF647C23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213" y="4075932"/>
              <a:ext cx="2140222" cy="14268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96BA12-D229-844C-A5E1-61D8CC428F53}"/>
                </a:ext>
              </a:extLst>
            </p:cNvPr>
            <p:cNvSpPr txBox="1"/>
            <p:nvPr/>
          </p:nvSpPr>
          <p:spPr>
            <a:xfrm>
              <a:off x="6519334" y="5452533"/>
              <a:ext cx="12092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forwarding</a:t>
              </a:r>
            </a:p>
          </p:txBody>
        </p:sp>
      </p:grpSp>
      <p:grpSp>
        <p:nvGrpSpPr>
          <p:cNvPr id="13" name="Group 12">
            <a:extLst>
              <a:ext uri="{FF2B5EF4-FFF2-40B4-BE49-F238E27FC236}">
                <a16:creationId xmlns:a16="http://schemas.microsoft.com/office/drawing/2014/main" id="{88DBC121-CDA2-B741-8F45-B80ACE3E69DE}"/>
              </a:ext>
            </a:extLst>
          </p:cNvPr>
          <p:cNvGrpSpPr/>
          <p:nvPr/>
        </p:nvGrpSpPr>
        <p:grpSpPr>
          <a:xfrm>
            <a:off x="8314267" y="4706696"/>
            <a:ext cx="2953118" cy="1640102"/>
            <a:chOff x="8314267" y="4706696"/>
            <a:chExt cx="2953118" cy="1640102"/>
          </a:xfrm>
        </p:grpSpPr>
        <p:pic>
          <p:nvPicPr>
            <p:cNvPr id="9" name="Picture 8">
              <a:extLst>
                <a:ext uri="{FF2B5EF4-FFF2-40B4-BE49-F238E27FC236}">
                  <a16:creationId xmlns:a16="http://schemas.microsoft.com/office/drawing/2014/main" id="{7884099A-DDCA-7547-BE60-5A9CFCE7F631}"/>
                </a:ext>
              </a:extLst>
            </p:cNvPr>
            <p:cNvPicPr>
              <a:picLocks noChangeAspect="1"/>
            </p:cNvPicPr>
            <p:nvPr/>
          </p:nvPicPr>
          <p:blipFill>
            <a:blip r:embed="rId4"/>
            <a:stretch>
              <a:fillRect/>
            </a:stretch>
          </p:blipFill>
          <p:spPr>
            <a:xfrm>
              <a:off x="8415131" y="4706696"/>
              <a:ext cx="2852254" cy="1323319"/>
            </a:xfrm>
            <a:prstGeom prst="rect">
              <a:avLst/>
            </a:prstGeom>
          </p:spPr>
        </p:pic>
        <p:sp>
          <p:nvSpPr>
            <p:cNvPr id="10" name="TextBox 9">
              <a:extLst>
                <a:ext uri="{FF2B5EF4-FFF2-40B4-BE49-F238E27FC236}">
                  <a16:creationId xmlns:a16="http://schemas.microsoft.com/office/drawing/2014/main" id="{781A4B5F-43BE-FB43-AF10-E92F839A199B}"/>
                </a:ext>
              </a:extLst>
            </p:cNvPr>
            <p:cNvSpPr txBox="1"/>
            <p:nvPr/>
          </p:nvSpPr>
          <p:spPr>
            <a:xfrm>
              <a:off x="8314267" y="5977466"/>
              <a:ext cx="8654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routing</a:t>
              </a:r>
            </a:p>
          </p:txBody>
        </p:sp>
      </p:grpSp>
      <p:sp>
        <p:nvSpPr>
          <p:cNvPr id="11" name="Content Placeholder 3">
            <a:extLst>
              <a:ext uri="{FF2B5EF4-FFF2-40B4-BE49-F238E27FC236}">
                <a16:creationId xmlns:a16="http://schemas.microsoft.com/office/drawing/2014/main" id="{D007BA21-27F4-4642-B902-0EF872DFA1E0}"/>
              </a:ext>
            </a:extLst>
          </p:cNvPr>
          <p:cNvSpPr txBox="1">
            <a:spLocks/>
          </p:cNvSpPr>
          <p:nvPr/>
        </p:nvSpPr>
        <p:spPr>
          <a:xfrm>
            <a:off x="6183682" y="3026965"/>
            <a:ext cx="5181600" cy="8792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349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routing:</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 process of planning trip from source to destination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E9D472C9-435D-D347-A485-D65E6F2FE2CE}"/>
              </a:ext>
            </a:extLst>
          </p:cNvPr>
          <p:cNvSpPr txBox="1">
            <a:spLocks/>
          </p:cNvSpPr>
          <p:nvPr/>
        </p:nvSpPr>
        <p:spPr>
          <a:xfrm>
            <a:off x="880044" y="3441526"/>
            <a:ext cx="5181600" cy="185698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349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routing: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determine route taken by packets from source to destination</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routing algorithms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25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13" descr="underline_base">
            <a:extLst>
              <a:ext uri="{FF2B5EF4-FFF2-40B4-BE49-F238E27FC236}">
                <a16:creationId xmlns:a16="http://schemas.microsoft.com/office/drawing/2014/main" id="{A4732AA8-5FE1-4363-911E-86B11FD2E20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92F52CA5-9469-4958-9D8D-8BBBD89E4DA3}"/>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pic>
        <p:nvPicPr>
          <p:cNvPr id="43014" name="Picture 3">
            <a:extLst>
              <a:ext uri="{FF2B5EF4-FFF2-40B4-BE49-F238E27FC236}">
                <a16:creationId xmlns:a16="http://schemas.microsoft.com/office/drawing/2014/main" id="{BAF12A1C-A1BB-4663-9771-E32BC90AC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4" y="1357314"/>
            <a:ext cx="7545387"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911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13" descr="underline_base">
            <a:extLst>
              <a:ext uri="{FF2B5EF4-FFF2-40B4-BE49-F238E27FC236}">
                <a16:creationId xmlns:a16="http://schemas.microsoft.com/office/drawing/2014/main" id="{9F611D06-20C6-40E3-8E27-C8F1EB68314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56796A31-BC9B-4ACD-A7D2-858A96E07C75}"/>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sp>
        <p:nvSpPr>
          <p:cNvPr id="44038" name="Rectangle 3">
            <a:extLst>
              <a:ext uri="{FF2B5EF4-FFF2-40B4-BE49-F238E27FC236}">
                <a16:creationId xmlns:a16="http://schemas.microsoft.com/office/drawing/2014/main" id="{AD6873E9-6799-40A1-8D43-3770325FC140}"/>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44039" name="Picture 2">
            <a:extLst>
              <a:ext uri="{FF2B5EF4-FFF2-40B4-BE49-F238E27FC236}">
                <a16:creationId xmlns:a16="http://schemas.microsoft.com/office/drawing/2014/main" id="{DACED708-BADB-4F80-A849-562408EC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313" y="1125539"/>
            <a:ext cx="4843462"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050" name="Picture 2">
            <a:extLst>
              <a:ext uri="{FF2B5EF4-FFF2-40B4-BE49-F238E27FC236}">
                <a16:creationId xmlns:a16="http://schemas.microsoft.com/office/drawing/2014/main" id="{FEC0ACA6-7592-40BC-BA4C-0EADFA1E1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1838" y="4265614"/>
            <a:ext cx="5334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128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8050"/>
                                        </p:tgtEl>
                                        <p:attrNameLst>
                                          <p:attrName>style.visibility</p:attrName>
                                        </p:attrNameLst>
                                      </p:cBhvr>
                                      <p:to>
                                        <p:strVal val="visible"/>
                                      </p:to>
                                    </p:set>
                                    <p:animEffect transition="in" filter="blinds(horizontal)">
                                      <p:cBhvr>
                                        <p:cTn id="7" dur="500"/>
                                        <p:tgtEl>
                                          <p:spTgt spid="258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2"/>
          <p:cNvSpPr>
            <a:spLocks noGrp="1"/>
          </p:cNvSpPr>
          <p:nvPr>
            <p:ph type="sldNum" sz="quarter" idx="11"/>
          </p:nvPr>
        </p:nvSpPr>
        <p:spPr bwMode="auto">
          <a:xfrm>
            <a:off x="6553200"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bg1"/>
                </a:solidFill>
                <a:latin typeface="Arial" charset="0"/>
                <a:ea typeface="+mn-ea"/>
                <a:cs typeface="Angsana New" pitchFamily="18" charset="-34"/>
              </a:defRPr>
            </a:lvl1pPr>
            <a:lvl2pPr marL="457200" algn="l" rtl="0" eaLnBrk="0" fontAlgn="base" hangingPunct="0">
              <a:spcBef>
                <a:spcPct val="0"/>
              </a:spcBef>
              <a:spcAft>
                <a:spcPct val="0"/>
              </a:spcAft>
              <a:defRPr kern="1200">
                <a:solidFill>
                  <a:schemeClr val="tx1"/>
                </a:solidFill>
                <a:latin typeface="Arial" charset="0"/>
                <a:ea typeface="+mn-ea"/>
                <a:cs typeface="Angsana New" pitchFamily="18" charset="-34"/>
              </a:defRPr>
            </a:lvl2pPr>
            <a:lvl3pPr marL="914400" algn="l" rtl="0" eaLnBrk="0" fontAlgn="base" hangingPunct="0">
              <a:spcBef>
                <a:spcPct val="0"/>
              </a:spcBef>
              <a:spcAft>
                <a:spcPct val="0"/>
              </a:spcAft>
              <a:defRPr kern="1200">
                <a:solidFill>
                  <a:schemeClr val="tx1"/>
                </a:solidFill>
                <a:latin typeface="Arial" charset="0"/>
                <a:ea typeface="+mn-ea"/>
                <a:cs typeface="Angsana New" pitchFamily="18" charset="-34"/>
              </a:defRPr>
            </a:lvl3pPr>
            <a:lvl4pPr marL="1371600" algn="l" rtl="0" eaLnBrk="0" fontAlgn="base" hangingPunct="0">
              <a:spcBef>
                <a:spcPct val="0"/>
              </a:spcBef>
              <a:spcAft>
                <a:spcPct val="0"/>
              </a:spcAft>
              <a:defRPr kern="1200">
                <a:solidFill>
                  <a:schemeClr val="tx1"/>
                </a:solidFill>
                <a:latin typeface="Arial" charset="0"/>
                <a:ea typeface="+mn-ea"/>
                <a:cs typeface="Angsana New" pitchFamily="18" charset="-34"/>
              </a:defRPr>
            </a:lvl4pPr>
            <a:lvl5pPr marL="1828800" algn="l" rtl="0" eaLnBrk="0" fontAlgn="base" hangingPunct="0">
              <a:spcBef>
                <a:spcPct val="0"/>
              </a:spcBef>
              <a:spcAft>
                <a:spcPct val="0"/>
              </a:spcAft>
              <a:defRPr kern="1200">
                <a:solidFill>
                  <a:schemeClr val="tx1"/>
                </a:solidFill>
                <a:latin typeface="Arial" charset="0"/>
                <a:ea typeface="+mn-ea"/>
                <a:cs typeface="Angsana New" pitchFamily="18" charset="-34"/>
              </a:defRPr>
            </a:lvl5pPr>
            <a:lvl6pPr marL="2286000" algn="l" defTabSz="914400" rtl="0" eaLnBrk="1" latinLnBrk="0" hangingPunct="1">
              <a:defRPr kern="1200">
                <a:solidFill>
                  <a:schemeClr val="tx1"/>
                </a:solidFill>
                <a:latin typeface="Arial" charset="0"/>
                <a:ea typeface="+mn-ea"/>
                <a:cs typeface="Angsana New" pitchFamily="18" charset="-34"/>
              </a:defRPr>
            </a:lvl6pPr>
            <a:lvl7pPr marL="2743200" algn="l" defTabSz="914400" rtl="0" eaLnBrk="1" latinLnBrk="0" hangingPunct="1">
              <a:defRPr kern="1200">
                <a:solidFill>
                  <a:schemeClr val="tx1"/>
                </a:solidFill>
                <a:latin typeface="Arial" charset="0"/>
                <a:ea typeface="+mn-ea"/>
                <a:cs typeface="Angsana New" pitchFamily="18" charset="-34"/>
              </a:defRPr>
            </a:lvl7pPr>
            <a:lvl8pPr marL="3200400" algn="l" defTabSz="914400" rtl="0" eaLnBrk="1" latinLnBrk="0" hangingPunct="1">
              <a:defRPr kern="1200">
                <a:solidFill>
                  <a:schemeClr val="tx1"/>
                </a:solidFill>
                <a:latin typeface="Arial" charset="0"/>
                <a:ea typeface="+mn-ea"/>
                <a:cs typeface="Angsana New" pitchFamily="18" charset="-34"/>
              </a:defRPr>
            </a:lvl8pPr>
            <a:lvl9pPr marL="3657600" algn="l" defTabSz="914400" rtl="0" eaLnBrk="1" latinLnBrk="0" hangingPunct="1">
              <a:defRPr kern="1200">
                <a:solidFill>
                  <a:schemeClr val="tx1"/>
                </a:solidFill>
                <a:latin typeface="Arial" charset="0"/>
                <a:ea typeface="+mn-ea"/>
                <a:cs typeface="Angsana New" pitchFamily="18" charset="-34"/>
              </a:defRPr>
            </a:lvl9pPr>
          </a:lstStyle>
          <a:p>
            <a:pPr>
              <a:defRPr/>
            </a:pPr>
            <a:fld id="{0AD9D3D9-C59B-4FE3-BA18-5AFBBDCA160D}" type="slidenum">
              <a:rPr lang="en-US" smtClean="0"/>
              <a:pPr>
                <a:defRPr/>
              </a:pPr>
              <a:t>32</a:t>
            </a:fld>
            <a:endParaRPr lang="en-US"/>
          </a:p>
        </p:txBody>
      </p:sp>
      <p:sp>
        <p:nvSpPr>
          <p:cNvPr id="4" name="Rectangle 1"/>
          <p:cNvSpPr>
            <a:spLocks noChangeArrowheads="1"/>
          </p:cNvSpPr>
          <p:nvPr/>
        </p:nvSpPr>
        <p:spPr bwMode="auto">
          <a:xfrm>
            <a:off x="1524000" y="0"/>
            <a:ext cx="9144000" cy="584200"/>
          </a:xfrm>
          <a:prstGeom prst="rect">
            <a:avLst/>
          </a:prstGeom>
          <a:noFill/>
          <a:ln w="9525">
            <a:noFill/>
            <a:miter lim="800000"/>
            <a:headEnd/>
            <a:tailEnd/>
          </a:ln>
        </p:spPr>
        <p:txBody>
          <a:bodyPr anchor="ctr">
            <a:spAutoFit/>
          </a:bodyPr>
          <a:lstStyle/>
          <a:p>
            <a:pPr algn="just">
              <a:defRPr/>
            </a:pPr>
            <a:r>
              <a:rPr lang="en-GB" sz="3200" dirty="0">
                <a:solidFill>
                  <a:schemeClr val="accent6">
                    <a:lumMod val="10000"/>
                  </a:schemeClr>
                </a:solidFill>
                <a:latin typeface="Comic Sans MS" pitchFamily="66" charset="0"/>
              </a:rPr>
              <a:t>Problem</a:t>
            </a:r>
          </a:p>
        </p:txBody>
      </p:sp>
      <p:sp>
        <p:nvSpPr>
          <p:cNvPr id="5" name="Rectangle 1"/>
          <p:cNvSpPr>
            <a:spLocks noChangeArrowheads="1"/>
          </p:cNvSpPr>
          <p:nvPr/>
        </p:nvSpPr>
        <p:spPr bwMode="auto">
          <a:xfrm>
            <a:off x="1524000" y="1066800"/>
            <a:ext cx="9144000" cy="954088"/>
          </a:xfrm>
          <a:prstGeom prst="rect">
            <a:avLst/>
          </a:prstGeom>
          <a:noFill/>
          <a:ln w="9525">
            <a:noFill/>
            <a:miter lim="800000"/>
            <a:headEnd/>
            <a:tailEnd/>
          </a:ln>
          <a:effectLst/>
        </p:spPr>
        <p:txBody>
          <a:bodyPr anchor="ctr">
            <a:spAutoFit/>
          </a:bodyPr>
          <a:lstStyle/>
          <a:p>
            <a:pPr>
              <a:defRPr/>
            </a:pPr>
            <a:r>
              <a:rPr lang="en-GB" sz="2400" i="1" dirty="0">
                <a:solidFill>
                  <a:schemeClr val="accent6">
                    <a:lumMod val="10000"/>
                  </a:schemeClr>
                </a:solidFill>
                <a:latin typeface="Times New Roman" pitchFamily="18" charset="0"/>
                <a:cs typeface="Times New Roman" pitchFamily="18" charset="0"/>
              </a:rPr>
              <a:t> </a:t>
            </a:r>
            <a:r>
              <a:rPr lang="en-US" sz="2800" i="1" dirty="0">
                <a:solidFill>
                  <a:schemeClr val="accent6">
                    <a:lumMod val="10000"/>
                  </a:schemeClr>
                </a:solidFill>
                <a:latin typeface="Times New Roman" pitchFamily="18" charset="0"/>
                <a:cs typeface="Times New Roman" pitchFamily="18" charset="0"/>
              </a:rPr>
              <a:t>How can we prove that we have 2,147,483,648 addresses in class A?</a:t>
            </a:r>
            <a:endParaRPr lang="en-GB" sz="2800" i="1" dirty="0">
              <a:solidFill>
                <a:schemeClr val="accent6">
                  <a:lumMod val="10000"/>
                </a:schemeClr>
              </a:solidFill>
              <a:latin typeface="Times New Roman" pitchFamily="18" charset="0"/>
              <a:cs typeface="Times New Roman" pitchFamily="18" charset="0"/>
            </a:endParaRPr>
          </a:p>
        </p:txBody>
      </p:sp>
      <p:sp>
        <p:nvSpPr>
          <p:cNvPr id="6" name="Rectangle 1"/>
          <p:cNvSpPr>
            <a:spLocks noChangeArrowheads="1"/>
          </p:cNvSpPr>
          <p:nvPr/>
        </p:nvSpPr>
        <p:spPr bwMode="auto">
          <a:xfrm>
            <a:off x="1524000" y="2209801"/>
            <a:ext cx="9144000" cy="523875"/>
          </a:xfrm>
          <a:prstGeom prst="rect">
            <a:avLst/>
          </a:prstGeom>
          <a:noFill/>
          <a:ln w="9525">
            <a:noFill/>
            <a:miter lim="800000"/>
            <a:headEnd/>
            <a:tailEnd/>
          </a:ln>
        </p:spPr>
        <p:txBody>
          <a:bodyPr anchor="ctr">
            <a:spAutoFit/>
          </a:bodyPr>
          <a:lstStyle/>
          <a:p>
            <a:pPr algn="just">
              <a:defRPr/>
            </a:pPr>
            <a:r>
              <a:rPr lang="en-GB" sz="2800" dirty="0">
                <a:solidFill>
                  <a:schemeClr val="accent6">
                    <a:lumMod val="10000"/>
                  </a:schemeClr>
                </a:solidFill>
                <a:latin typeface="Comic Sans MS" pitchFamily="66" charset="0"/>
              </a:rPr>
              <a:t>Solution</a:t>
            </a:r>
          </a:p>
        </p:txBody>
      </p:sp>
      <p:sp>
        <p:nvSpPr>
          <p:cNvPr id="7" name="Rectangle 1"/>
          <p:cNvSpPr>
            <a:spLocks noChangeArrowheads="1"/>
          </p:cNvSpPr>
          <p:nvPr/>
        </p:nvSpPr>
        <p:spPr bwMode="auto">
          <a:xfrm>
            <a:off x="1524000" y="2971800"/>
            <a:ext cx="9144000" cy="1384300"/>
          </a:xfrm>
          <a:prstGeom prst="rect">
            <a:avLst/>
          </a:prstGeom>
          <a:noFill/>
          <a:ln w="9525">
            <a:noFill/>
            <a:miter lim="800000"/>
            <a:headEnd/>
            <a:tailEnd/>
          </a:ln>
          <a:effectLst/>
        </p:spPr>
        <p:txBody>
          <a:bodyPr anchor="ctr">
            <a:spAutoFit/>
          </a:bodyPr>
          <a:lstStyle/>
          <a:p>
            <a:pPr algn="just">
              <a:defRPr/>
            </a:pPr>
            <a:r>
              <a:rPr lang="en-US" sz="2800" i="1" dirty="0">
                <a:solidFill>
                  <a:schemeClr val="accent6">
                    <a:lumMod val="10000"/>
                  </a:schemeClr>
                </a:solidFill>
                <a:latin typeface="Times New Roman" pitchFamily="18" charset="0"/>
                <a:cs typeface="Times New Roman" pitchFamily="18" charset="0"/>
              </a:rPr>
              <a:t>In class A, only 1 bit defines the class.  The remaining 31 bits are available </a:t>
            </a:r>
            <a:r>
              <a:rPr lang="en-GB" sz="2800" i="1" dirty="0">
                <a:solidFill>
                  <a:schemeClr val="accent6">
                    <a:lumMod val="10000"/>
                  </a:schemeClr>
                </a:solidFill>
                <a:latin typeface="Times New Roman" pitchFamily="18" charset="0"/>
                <a:cs typeface="Times New Roman" pitchFamily="18" charset="0"/>
              </a:rPr>
              <a:t>for</a:t>
            </a:r>
            <a:r>
              <a:rPr lang="en-US" sz="2800" i="1" dirty="0">
                <a:solidFill>
                  <a:schemeClr val="accent6">
                    <a:lumMod val="10000"/>
                  </a:schemeClr>
                </a:solidFill>
                <a:latin typeface="Times New Roman" pitchFamily="18" charset="0"/>
                <a:cs typeface="Times New Roman" pitchFamily="18" charset="0"/>
              </a:rPr>
              <a:t> the address. </a:t>
            </a:r>
            <a:endParaRPr lang="en-GB" sz="2800" i="1" dirty="0">
              <a:solidFill>
                <a:schemeClr val="accent6">
                  <a:lumMod val="10000"/>
                </a:schemeClr>
              </a:solidFill>
              <a:latin typeface="Times New Roman" pitchFamily="18" charset="0"/>
              <a:cs typeface="Times New Roman" pitchFamily="18" charset="0"/>
            </a:endParaRPr>
          </a:p>
          <a:p>
            <a:pPr algn="just">
              <a:defRPr/>
            </a:pPr>
            <a:r>
              <a:rPr lang="en-US" sz="2800" i="1" dirty="0">
                <a:solidFill>
                  <a:schemeClr val="accent6">
                    <a:lumMod val="10000"/>
                  </a:schemeClr>
                </a:solidFill>
                <a:latin typeface="Times New Roman" pitchFamily="18" charset="0"/>
                <a:cs typeface="Times New Roman" pitchFamily="18" charset="0"/>
              </a:rPr>
              <a:t>With 31 bits, we can have 2</a:t>
            </a:r>
            <a:r>
              <a:rPr lang="en-US" sz="2800" i="1" baseline="30000" dirty="0">
                <a:solidFill>
                  <a:schemeClr val="accent6">
                    <a:lumMod val="10000"/>
                  </a:schemeClr>
                </a:solidFill>
                <a:latin typeface="Times New Roman" pitchFamily="18" charset="0"/>
                <a:cs typeface="Times New Roman" pitchFamily="18" charset="0"/>
              </a:rPr>
              <a:t>31</a:t>
            </a:r>
            <a:r>
              <a:rPr lang="en-US" sz="2800" i="1" dirty="0">
                <a:solidFill>
                  <a:schemeClr val="accent6">
                    <a:lumMod val="10000"/>
                  </a:schemeClr>
                </a:solidFill>
                <a:latin typeface="Times New Roman" pitchFamily="18" charset="0"/>
                <a:cs typeface="Times New Roman" pitchFamily="18" charset="0"/>
              </a:rPr>
              <a:t> or 2,147,483,648 addresses.</a:t>
            </a:r>
            <a:r>
              <a:rPr lang="en-US" sz="2800" b="1" i="1" dirty="0">
                <a:solidFill>
                  <a:schemeClr val="accent6">
                    <a:lumMod val="10000"/>
                  </a:schemeClr>
                </a:solidFill>
                <a:latin typeface="Times New Roman" pitchFamily="18" charset="0"/>
                <a:cs typeface="Times New Roman" pitchFamily="18" charset="0"/>
              </a:rPr>
              <a:t> </a:t>
            </a:r>
            <a:endParaRPr lang="en-GB" sz="2800" i="1" dirty="0">
              <a:solidFill>
                <a:schemeClr val="accent6">
                  <a:lumMod val="10000"/>
                </a:schemeClr>
              </a:solidFill>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2"/>
          <p:cNvSpPr>
            <a:spLocks noGrp="1"/>
          </p:cNvSpPr>
          <p:nvPr>
            <p:ph type="sldNum" sz="quarter" idx="11"/>
          </p:nvPr>
        </p:nvSpPr>
        <p:spPr bwMode="auto">
          <a:xfrm>
            <a:off x="6553200"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bg1"/>
                </a:solidFill>
                <a:latin typeface="Arial" charset="0"/>
                <a:ea typeface="+mn-ea"/>
                <a:cs typeface="Angsana New" pitchFamily="18" charset="-34"/>
              </a:defRPr>
            </a:lvl1pPr>
            <a:lvl2pPr marL="457200" algn="l" rtl="0" eaLnBrk="0" fontAlgn="base" hangingPunct="0">
              <a:spcBef>
                <a:spcPct val="0"/>
              </a:spcBef>
              <a:spcAft>
                <a:spcPct val="0"/>
              </a:spcAft>
              <a:defRPr kern="1200">
                <a:solidFill>
                  <a:schemeClr val="tx1"/>
                </a:solidFill>
                <a:latin typeface="Arial" charset="0"/>
                <a:ea typeface="+mn-ea"/>
                <a:cs typeface="Angsana New" pitchFamily="18" charset="-34"/>
              </a:defRPr>
            </a:lvl2pPr>
            <a:lvl3pPr marL="914400" algn="l" rtl="0" eaLnBrk="0" fontAlgn="base" hangingPunct="0">
              <a:spcBef>
                <a:spcPct val="0"/>
              </a:spcBef>
              <a:spcAft>
                <a:spcPct val="0"/>
              </a:spcAft>
              <a:defRPr kern="1200">
                <a:solidFill>
                  <a:schemeClr val="tx1"/>
                </a:solidFill>
                <a:latin typeface="Arial" charset="0"/>
                <a:ea typeface="+mn-ea"/>
                <a:cs typeface="Angsana New" pitchFamily="18" charset="-34"/>
              </a:defRPr>
            </a:lvl3pPr>
            <a:lvl4pPr marL="1371600" algn="l" rtl="0" eaLnBrk="0" fontAlgn="base" hangingPunct="0">
              <a:spcBef>
                <a:spcPct val="0"/>
              </a:spcBef>
              <a:spcAft>
                <a:spcPct val="0"/>
              </a:spcAft>
              <a:defRPr kern="1200">
                <a:solidFill>
                  <a:schemeClr val="tx1"/>
                </a:solidFill>
                <a:latin typeface="Arial" charset="0"/>
                <a:ea typeface="+mn-ea"/>
                <a:cs typeface="Angsana New" pitchFamily="18" charset="-34"/>
              </a:defRPr>
            </a:lvl4pPr>
            <a:lvl5pPr marL="1828800" algn="l" rtl="0" eaLnBrk="0" fontAlgn="base" hangingPunct="0">
              <a:spcBef>
                <a:spcPct val="0"/>
              </a:spcBef>
              <a:spcAft>
                <a:spcPct val="0"/>
              </a:spcAft>
              <a:defRPr kern="1200">
                <a:solidFill>
                  <a:schemeClr val="tx1"/>
                </a:solidFill>
                <a:latin typeface="Arial" charset="0"/>
                <a:ea typeface="+mn-ea"/>
                <a:cs typeface="Angsana New" pitchFamily="18" charset="-34"/>
              </a:defRPr>
            </a:lvl5pPr>
            <a:lvl6pPr marL="2286000" algn="l" defTabSz="914400" rtl="0" eaLnBrk="1" latinLnBrk="0" hangingPunct="1">
              <a:defRPr kern="1200">
                <a:solidFill>
                  <a:schemeClr val="tx1"/>
                </a:solidFill>
                <a:latin typeface="Arial" charset="0"/>
                <a:ea typeface="+mn-ea"/>
                <a:cs typeface="Angsana New" pitchFamily="18" charset="-34"/>
              </a:defRPr>
            </a:lvl6pPr>
            <a:lvl7pPr marL="2743200" algn="l" defTabSz="914400" rtl="0" eaLnBrk="1" latinLnBrk="0" hangingPunct="1">
              <a:defRPr kern="1200">
                <a:solidFill>
                  <a:schemeClr val="tx1"/>
                </a:solidFill>
                <a:latin typeface="Arial" charset="0"/>
                <a:ea typeface="+mn-ea"/>
                <a:cs typeface="Angsana New" pitchFamily="18" charset="-34"/>
              </a:defRPr>
            </a:lvl7pPr>
            <a:lvl8pPr marL="3200400" algn="l" defTabSz="914400" rtl="0" eaLnBrk="1" latinLnBrk="0" hangingPunct="1">
              <a:defRPr kern="1200">
                <a:solidFill>
                  <a:schemeClr val="tx1"/>
                </a:solidFill>
                <a:latin typeface="Arial" charset="0"/>
                <a:ea typeface="+mn-ea"/>
                <a:cs typeface="Angsana New" pitchFamily="18" charset="-34"/>
              </a:defRPr>
            </a:lvl8pPr>
            <a:lvl9pPr marL="3657600" algn="l" defTabSz="914400" rtl="0" eaLnBrk="1" latinLnBrk="0" hangingPunct="1">
              <a:defRPr kern="1200">
                <a:solidFill>
                  <a:schemeClr val="tx1"/>
                </a:solidFill>
                <a:latin typeface="Arial" charset="0"/>
                <a:ea typeface="+mn-ea"/>
                <a:cs typeface="Angsana New" pitchFamily="18" charset="-34"/>
              </a:defRPr>
            </a:lvl9pPr>
          </a:lstStyle>
          <a:p>
            <a:pPr>
              <a:defRPr/>
            </a:pPr>
            <a:fld id="{0AD9D3D9-C59B-4FE3-BA18-5AFBBDCA160D}" type="slidenum">
              <a:rPr lang="en-US" smtClean="0"/>
              <a:pPr>
                <a:defRPr/>
              </a:pPr>
              <a:t>33</a:t>
            </a:fld>
            <a:endParaRPr lang="en-US"/>
          </a:p>
        </p:txBody>
      </p:sp>
      <p:sp>
        <p:nvSpPr>
          <p:cNvPr id="5" name="Rectangle 1"/>
          <p:cNvSpPr>
            <a:spLocks noChangeArrowheads="1"/>
          </p:cNvSpPr>
          <p:nvPr/>
        </p:nvSpPr>
        <p:spPr bwMode="auto">
          <a:xfrm>
            <a:off x="1524000" y="1"/>
            <a:ext cx="9144000" cy="523875"/>
          </a:xfrm>
          <a:prstGeom prst="rect">
            <a:avLst/>
          </a:prstGeom>
          <a:noFill/>
          <a:ln w="9525">
            <a:noFill/>
            <a:miter lim="800000"/>
            <a:headEnd/>
            <a:tailEnd/>
          </a:ln>
        </p:spPr>
        <p:txBody>
          <a:bodyPr anchor="ctr">
            <a:spAutoFit/>
          </a:bodyPr>
          <a:lstStyle/>
          <a:p>
            <a:pPr algn="just">
              <a:defRPr/>
            </a:pPr>
            <a:r>
              <a:rPr lang="en-GB" sz="2800" dirty="0">
                <a:solidFill>
                  <a:schemeClr val="accent6">
                    <a:lumMod val="10000"/>
                  </a:schemeClr>
                </a:solidFill>
                <a:latin typeface="Comic Sans MS" pitchFamily="66" charset="0"/>
                <a:cs typeface="Times New Roman" pitchFamily="18" charset="0"/>
              </a:rPr>
              <a:t>Problem</a:t>
            </a:r>
          </a:p>
        </p:txBody>
      </p:sp>
      <p:sp>
        <p:nvSpPr>
          <p:cNvPr id="6" name="Rectangle 1"/>
          <p:cNvSpPr>
            <a:spLocks noChangeArrowheads="1"/>
          </p:cNvSpPr>
          <p:nvPr/>
        </p:nvSpPr>
        <p:spPr bwMode="auto">
          <a:xfrm>
            <a:off x="1524000" y="685800"/>
            <a:ext cx="9144000" cy="954088"/>
          </a:xfrm>
          <a:prstGeom prst="rect">
            <a:avLst/>
          </a:prstGeom>
          <a:noFill/>
          <a:ln w="9525">
            <a:noFill/>
            <a:miter lim="800000"/>
            <a:headEnd/>
            <a:tailEnd/>
          </a:ln>
          <a:effectLst/>
        </p:spPr>
        <p:txBody>
          <a:bodyPr anchor="ctr">
            <a:spAutoFit/>
          </a:bodyPr>
          <a:lstStyle/>
          <a:p>
            <a:pPr algn="just">
              <a:defRPr/>
            </a:pPr>
            <a:r>
              <a:rPr lang="en-US" sz="2800" i="1" dirty="0">
                <a:solidFill>
                  <a:schemeClr val="accent6">
                    <a:lumMod val="10000"/>
                  </a:schemeClr>
                </a:solidFill>
                <a:latin typeface="Times New Roman" pitchFamily="18" charset="0"/>
                <a:cs typeface="Times New Roman" pitchFamily="18" charset="0"/>
              </a:rPr>
              <a:t>Given the network address 17.0.0.0, find the class, the block, and the range of the addresses.</a:t>
            </a:r>
            <a:endParaRPr lang="en-GB" sz="2800" i="1" dirty="0">
              <a:solidFill>
                <a:schemeClr val="accent6">
                  <a:lumMod val="10000"/>
                </a:schemeClr>
              </a:solidFill>
              <a:latin typeface="Times New Roman" pitchFamily="18" charset="0"/>
              <a:cs typeface="Times New Roman" pitchFamily="18" charset="0"/>
            </a:endParaRPr>
          </a:p>
        </p:txBody>
      </p:sp>
      <p:sp>
        <p:nvSpPr>
          <p:cNvPr id="7" name="Rectangle 1"/>
          <p:cNvSpPr>
            <a:spLocks noChangeArrowheads="1"/>
          </p:cNvSpPr>
          <p:nvPr/>
        </p:nvSpPr>
        <p:spPr bwMode="auto">
          <a:xfrm>
            <a:off x="1524000" y="2286001"/>
            <a:ext cx="9144000" cy="523875"/>
          </a:xfrm>
          <a:prstGeom prst="rect">
            <a:avLst/>
          </a:prstGeom>
          <a:noFill/>
          <a:ln w="9525">
            <a:noFill/>
            <a:miter lim="800000"/>
            <a:headEnd/>
            <a:tailEnd/>
          </a:ln>
        </p:spPr>
        <p:txBody>
          <a:bodyPr anchor="ctr">
            <a:spAutoFit/>
          </a:bodyPr>
          <a:lstStyle/>
          <a:p>
            <a:pPr algn="just">
              <a:defRPr/>
            </a:pPr>
            <a:r>
              <a:rPr lang="en-GB" sz="2800" dirty="0">
                <a:solidFill>
                  <a:schemeClr val="accent6">
                    <a:lumMod val="10000"/>
                  </a:schemeClr>
                </a:solidFill>
                <a:latin typeface="Comic Sans MS" pitchFamily="66" charset="0"/>
                <a:cs typeface="Times New Roman" pitchFamily="18" charset="0"/>
              </a:rPr>
              <a:t>Solution</a:t>
            </a:r>
          </a:p>
        </p:txBody>
      </p:sp>
      <p:sp>
        <p:nvSpPr>
          <p:cNvPr id="8" name="Rectangle 1"/>
          <p:cNvSpPr>
            <a:spLocks noChangeArrowheads="1"/>
          </p:cNvSpPr>
          <p:nvPr/>
        </p:nvSpPr>
        <p:spPr bwMode="auto">
          <a:xfrm>
            <a:off x="1524000" y="3657600"/>
            <a:ext cx="9144000" cy="1384300"/>
          </a:xfrm>
          <a:prstGeom prst="rect">
            <a:avLst/>
          </a:prstGeom>
          <a:noFill/>
          <a:ln w="9525">
            <a:noFill/>
            <a:miter lim="800000"/>
            <a:headEnd/>
            <a:tailEnd/>
          </a:ln>
          <a:effectLst/>
        </p:spPr>
        <p:txBody>
          <a:bodyPr anchor="ctr">
            <a:spAutoFit/>
          </a:bodyPr>
          <a:lstStyle/>
          <a:p>
            <a:pPr algn="just">
              <a:defRPr/>
            </a:pPr>
            <a:r>
              <a:rPr lang="en-US" sz="2800" i="1" dirty="0">
                <a:solidFill>
                  <a:schemeClr val="accent6">
                    <a:lumMod val="10000"/>
                  </a:schemeClr>
                </a:solidFill>
                <a:latin typeface="Times New Roman" pitchFamily="18" charset="0"/>
                <a:cs typeface="Times New Roman" pitchFamily="18" charset="0"/>
              </a:rPr>
              <a:t>The class is A because the first byte is between 0 and 127. The block has a </a:t>
            </a:r>
            <a:r>
              <a:rPr lang="en-US" sz="2800" i="1" dirty="0" err="1">
                <a:solidFill>
                  <a:schemeClr val="accent6">
                    <a:lumMod val="10000"/>
                  </a:schemeClr>
                </a:solidFill>
                <a:latin typeface="Times New Roman" pitchFamily="18" charset="0"/>
                <a:cs typeface="Times New Roman" pitchFamily="18" charset="0"/>
              </a:rPr>
              <a:t>netid</a:t>
            </a:r>
            <a:r>
              <a:rPr lang="en-US" sz="2800" i="1" dirty="0">
                <a:solidFill>
                  <a:schemeClr val="accent6">
                    <a:lumMod val="10000"/>
                  </a:schemeClr>
                </a:solidFill>
                <a:latin typeface="Times New Roman" pitchFamily="18" charset="0"/>
                <a:cs typeface="Times New Roman" pitchFamily="18" charset="0"/>
              </a:rPr>
              <a:t> of 17 (00010001). The addresses range from 17.0.0.0 to </a:t>
            </a:r>
            <a:r>
              <a:rPr lang="en-GB" sz="2800" i="1" dirty="0">
                <a:solidFill>
                  <a:schemeClr val="accent6">
                    <a:lumMod val="10000"/>
                  </a:schemeClr>
                </a:solidFill>
                <a:latin typeface="Times New Roman" pitchFamily="18" charset="0"/>
                <a:cs typeface="Times New Roman" pitchFamily="18" charset="0"/>
              </a:rPr>
              <a:t>17.255.255.255</a:t>
            </a:r>
            <a:r>
              <a:rPr lang="en-US" sz="2800" i="1" dirty="0">
                <a:solidFill>
                  <a:schemeClr val="accent6">
                    <a:lumMod val="10000"/>
                  </a:schemeClr>
                </a:solidFill>
                <a:latin typeface="Times New Roman" pitchFamily="18" charset="0"/>
                <a:cs typeface="Times New Roman" pitchFamily="18" charset="0"/>
              </a:rPr>
              <a:t>.</a:t>
            </a:r>
            <a:r>
              <a:rPr lang="en-US" sz="2800" b="1" i="1" dirty="0">
                <a:solidFill>
                  <a:schemeClr val="accent6">
                    <a:lumMod val="10000"/>
                  </a:schemeClr>
                </a:solidFill>
                <a:latin typeface="Times New Roman" pitchFamily="18" charset="0"/>
                <a:cs typeface="Times New Roman" pitchFamily="18" charset="0"/>
              </a:rPr>
              <a:t> </a:t>
            </a:r>
            <a:endParaRPr lang="en-GB" sz="2800" i="1" dirty="0">
              <a:solidFill>
                <a:schemeClr val="accent6">
                  <a:lumMod val="10000"/>
                </a:schemeClr>
              </a:solidFill>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2"/>
          <p:cNvSpPr>
            <a:spLocks noGrp="1"/>
          </p:cNvSpPr>
          <p:nvPr>
            <p:ph type="sldNum" sz="quarter" idx="11"/>
          </p:nvPr>
        </p:nvSpPr>
        <p:spPr bwMode="auto">
          <a:xfrm>
            <a:off x="6553200"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bg1"/>
                </a:solidFill>
                <a:latin typeface="Arial" charset="0"/>
                <a:ea typeface="+mn-ea"/>
                <a:cs typeface="Angsana New" pitchFamily="18" charset="-34"/>
              </a:defRPr>
            </a:lvl1pPr>
            <a:lvl2pPr marL="457200" algn="l" rtl="0" eaLnBrk="0" fontAlgn="base" hangingPunct="0">
              <a:spcBef>
                <a:spcPct val="0"/>
              </a:spcBef>
              <a:spcAft>
                <a:spcPct val="0"/>
              </a:spcAft>
              <a:defRPr kern="1200">
                <a:solidFill>
                  <a:schemeClr val="tx1"/>
                </a:solidFill>
                <a:latin typeface="Arial" charset="0"/>
                <a:ea typeface="+mn-ea"/>
                <a:cs typeface="Angsana New" pitchFamily="18" charset="-34"/>
              </a:defRPr>
            </a:lvl2pPr>
            <a:lvl3pPr marL="914400" algn="l" rtl="0" eaLnBrk="0" fontAlgn="base" hangingPunct="0">
              <a:spcBef>
                <a:spcPct val="0"/>
              </a:spcBef>
              <a:spcAft>
                <a:spcPct val="0"/>
              </a:spcAft>
              <a:defRPr kern="1200">
                <a:solidFill>
                  <a:schemeClr val="tx1"/>
                </a:solidFill>
                <a:latin typeface="Arial" charset="0"/>
                <a:ea typeface="+mn-ea"/>
                <a:cs typeface="Angsana New" pitchFamily="18" charset="-34"/>
              </a:defRPr>
            </a:lvl3pPr>
            <a:lvl4pPr marL="1371600" algn="l" rtl="0" eaLnBrk="0" fontAlgn="base" hangingPunct="0">
              <a:spcBef>
                <a:spcPct val="0"/>
              </a:spcBef>
              <a:spcAft>
                <a:spcPct val="0"/>
              </a:spcAft>
              <a:defRPr kern="1200">
                <a:solidFill>
                  <a:schemeClr val="tx1"/>
                </a:solidFill>
                <a:latin typeface="Arial" charset="0"/>
                <a:ea typeface="+mn-ea"/>
                <a:cs typeface="Angsana New" pitchFamily="18" charset="-34"/>
              </a:defRPr>
            </a:lvl4pPr>
            <a:lvl5pPr marL="1828800" algn="l" rtl="0" eaLnBrk="0" fontAlgn="base" hangingPunct="0">
              <a:spcBef>
                <a:spcPct val="0"/>
              </a:spcBef>
              <a:spcAft>
                <a:spcPct val="0"/>
              </a:spcAft>
              <a:defRPr kern="1200">
                <a:solidFill>
                  <a:schemeClr val="tx1"/>
                </a:solidFill>
                <a:latin typeface="Arial" charset="0"/>
                <a:ea typeface="+mn-ea"/>
                <a:cs typeface="Angsana New" pitchFamily="18" charset="-34"/>
              </a:defRPr>
            </a:lvl5pPr>
            <a:lvl6pPr marL="2286000" algn="l" defTabSz="914400" rtl="0" eaLnBrk="1" latinLnBrk="0" hangingPunct="1">
              <a:defRPr kern="1200">
                <a:solidFill>
                  <a:schemeClr val="tx1"/>
                </a:solidFill>
                <a:latin typeface="Arial" charset="0"/>
                <a:ea typeface="+mn-ea"/>
                <a:cs typeface="Angsana New" pitchFamily="18" charset="-34"/>
              </a:defRPr>
            </a:lvl6pPr>
            <a:lvl7pPr marL="2743200" algn="l" defTabSz="914400" rtl="0" eaLnBrk="1" latinLnBrk="0" hangingPunct="1">
              <a:defRPr kern="1200">
                <a:solidFill>
                  <a:schemeClr val="tx1"/>
                </a:solidFill>
                <a:latin typeface="Arial" charset="0"/>
                <a:ea typeface="+mn-ea"/>
                <a:cs typeface="Angsana New" pitchFamily="18" charset="-34"/>
              </a:defRPr>
            </a:lvl7pPr>
            <a:lvl8pPr marL="3200400" algn="l" defTabSz="914400" rtl="0" eaLnBrk="1" latinLnBrk="0" hangingPunct="1">
              <a:defRPr kern="1200">
                <a:solidFill>
                  <a:schemeClr val="tx1"/>
                </a:solidFill>
                <a:latin typeface="Arial" charset="0"/>
                <a:ea typeface="+mn-ea"/>
                <a:cs typeface="Angsana New" pitchFamily="18" charset="-34"/>
              </a:defRPr>
            </a:lvl8pPr>
            <a:lvl9pPr marL="3657600" algn="l" defTabSz="914400" rtl="0" eaLnBrk="1" latinLnBrk="0" hangingPunct="1">
              <a:defRPr kern="1200">
                <a:solidFill>
                  <a:schemeClr val="tx1"/>
                </a:solidFill>
                <a:latin typeface="Arial" charset="0"/>
                <a:ea typeface="+mn-ea"/>
                <a:cs typeface="Angsana New" pitchFamily="18" charset="-34"/>
              </a:defRPr>
            </a:lvl9pPr>
          </a:lstStyle>
          <a:p>
            <a:pPr>
              <a:defRPr/>
            </a:pPr>
            <a:fld id="{0AD9D3D9-C59B-4FE3-BA18-5AFBBDCA160D}" type="slidenum">
              <a:rPr lang="en-US" smtClean="0"/>
              <a:pPr>
                <a:defRPr/>
              </a:pPr>
              <a:t>34</a:t>
            </a:fld>
            <a:endParaRPr lang="en-US"/>
          </a:p>
        </p:txBody>
      </p:sp>
      <p:sp>
        <p:nvSpPr>
          <p:cNvPr id="4" name="Rectangle 1"/>
          <p:cNvSpPr>
            <a:spLocks noChangeArrowheads="1"/>
          </p:cNvSpPr>
          <p:nvPr/>
        </p:nvSpPr>
        <p:spPr bwMode="auto">
          <a:xfrm>
            <a:off x="1524000" y="1"/>
            <a:ext cx="9144000" cy="523875"/>
          </a:xfrm>
          <a:prstGeom prst="rect">
            <a:avLst/>
          </a:prstGeom>
          <a:noFill/>
          <a:ln w="9525">
            <a:noFill/>
            <a:miter lim="800000"/>
            <a:headEnd/>
            <a:tailEnd/>
          </a:ln>
        </p:spPr>
        <p:txBody>
          <a:bodyPr anchor="ctr">
            <a:spAutoFit/>
          </a:bodyPr>
          <a:lstStyle/>
          <a:p>
            <a:pPr algn="just">
              <a:defRPr/>
            </a:pPr>
            <a:r>
              <a:rPr lang="en-GB" sz="2800" dirty="0">
                <a:solidFill>
                  <a:schemeClr val="accent6">
                    <a:lumMod val="10000"/>
                  </a:schemeClr>
                </a:solidFill>
                <a:latin typeface="Comic Sans MS" pitchFamily="66" charset="0"/>
                <a:cs typeface="Times New Roman" pitchFamily="18" charset="0"/>
              </a:rPr>
              <a:t>Problem</a:t>
            </a:r>
          </a:p>
        </p:txBody>
      </p:sp>
      <p:sp>
        <p:nvSpPr>
          <p:cNvPr id="5" name="Rectangle 1"/>
          <p:cNvSpPr>
            <a:spLocks noChangeArrowheads="1"/>
          </p:cNvSpPr>
          <p:nvPr/>
        </p:nvSpPr>
        <p:spPr bwMode="auto">
          <a:xfrm>
            <a:off x="1524000" y="685800"/>
            <a:ext cx="9144000" cy="954088"/>
          </a:xfrm>
          <a:prstGeom prst="rect">
            <a:avLst/>
          </a:prstGeom>
          <a:noFill/>
          <a:ln w="9525">
            <a:noFill/>
            <a:miter lim="800000"/>
            <a:headEnd/>
            <a:tailEnd/>
          </a:ln>
          <a:effectLst/>
        </p:spPr>
        <p:txBody>
          <a:bodyPr anchor="ctr">
            <a:spAutoFit/>
          </a:bodyPr>
          <a:lstStyle/>
          <a:p>
            <a:pPr algn="just">
              <a:defRPr/>
            </a:pPr>
            <a:r>
              <a:rPr lang="en-US" sz="2800" i="1" dirty="0">
                <a:solidFill>
                  <a:schemeClr val="accent6">
                    <a:lumMod val="10000"/>
                  </a:schemeClr>
                </a:solidFill>
                <a:latin typeface="Times New Roman" pitchFamily="18" charset="0"/>
                <a:cs typeface="Times New Roman" pitchFamily="18" charset="0"/>
              </a:rPr>
              <a:t>Given the network address 132.21.0.0, find the class, the block, and the range of the addresses.</a:t>
            </a:r>
            <a:endParaRPr lang="en-GB" sz="2800" i="1" dirty="0">
              <a:solidFill>
                <a:schemeClr val="accent6">
                  <a:lumMod val="10000"/>
                </a:schemeClr>
              </a:solidFill>
              <a:latin typeface="Times New Roman" pitchFamily="18" charset="0"/>
              <a:cs typeface="Times New Roman" pitchFamily="18" charset="0"/>
            </a:endParaRPr>
          </a:p>
        </p:txBody>
      </p:sp>
      <p:sp>
        <p:nvSpPr>
          <p:cNvPr id="6" name="Rectangle 1"/>
          <p:cNvSpPr>
            <a:spLocks noChangeArrowheads="1"/>
          </p:cNvSpPr>
          <p:nvPr/>
        </p:nvSpPr>
        <p:spPr bwMode="auto">
          <a:xfrm>
            <a:off x="1524000" y="2286001"/>
            <a:ext cx="9144000" cy="523875"/>
          </a:xfrm>
          <a:prstGeom prst="rect">
            <a:avLst/>
          </a:prstGeom>
          <a:noFill/>
          <a:ln w="9525">
            <a:noFill/>
            <a:miter lim="800000"/>
            <a:headEnd/>
            <a:tailEnd/>
          </a:ln>
        </p:spPr>
        <p:txBody>
          <a:bodyPr anchor="ctr">
            <a:spAutoFit/>
          </a:bodyPr>
          <a:lstStyle/>
          <a:p>
            <a:pPr algn="just">
              <a:defRPr/>
            </a:pPr>
            <a:r>
              <a:rPr lang="en-GB" sz="2800" dirty="0">
                <a:solidFill>
                  <a:schemeClr val="accent6">
                    <a:lumMod val="10000"/>
                  </a:schemeClr>
                </a:solidFill>
                <a:latin typeface="Comic Sans MS" pitchFamily="66" charset="0"/>
                <a:cs typeface="Times New Roman" pitchFamily="18" charset="0"/>
              </a:rPr>
              <a:t>Solution</a:t>
            </a:r>
          </a:p>
        </p:txBody>
      </p:sp>
      <p:sp>
        <p:nvSpPr>
          <p:cNvPr id="7" name="Rectangle 1"/>
          <p:cNvSpPr>
            <a:spLocks noChangeArrowheads="1"/>
          </p:cNvSpPr>
          <p:nvPr/>
        </p:nvSpPr>
        <p:spPr bwMode="auto">
          <a:xfrm>
            <a:off x="1600200" y="3657600"/>
            <a:ext cx="9144000" cy="1384300"/>
          </a:xfrm>
          <a:prstGeom prst="rect">
            <a:avLst/>
          </a:prstGeom>
          <a:noFill/>
          <a:ln w="9525">
            <a:noFill/>
            <a:miter lim="800000"/>
            <a:headEnd/>
            <a:tailEnd/>
          </a:ln>
          <a:effectLst/>
        </p:spPr>
        <p:txBody>
          <a:bodyPr anchor="ctr">
            <a:spAutoFit/>
          </a:bodyPr>
          <a:lstStyle/>
          <a:p>
            <a:pPr algn="just">
              <a:defRPr/>
            </a:pPr>
            <a:r>
              <a:rPr lang="en-US" sz="2800" i="1" dirty="0">
                <a:solidFill>
                  <a:schemeClr val="accent6">
                    <a:lumMod val="10000"/>
                  </a:schemeClr>
                </a:solidFill>
                <a:latin typeface="Times New Roman" pitchFamily="18" charset="0"/>
                <a:cs typeface="Times New Roman" pitchFamily="18" charset="0"/>
              </a:rPr>
              <a:t>The class is B because the first byte is between 128 and 191. The block has a </a:t>
            </a:r>
            <a:r>
              <a:rPr lang="en-US" sz="2800" i="1" dirty="0" err="1">
                <a:solidFill>
                  <a:schemeClr val="accent6">
                    <a:lumMod val="10000"/>
                  </a:schemeClr>
                </a:solidFill>
                <a:latin typeface="Times New Roman" pitchFamily="18" charset="0"/>
                <a:cs typeface="Times New Roman" pitchFamily="18" charset="0"/>
              </a:rPr>
              <a:t>netid</a:t>
            </a:r>
            <a:r>
              <a:rPr lang="en-US" sz="2800" i="1" dirty="0">
                <a:solidFill>
                  <a:schemeClr val="accent6">
                    <a:lumMod val="10000"/>
                  </a:schemeClr>
                </a:solidFill>
                <a:latin typeface="Times New Roman" pitchFamily="18" charset="0"/>
                <a:cs typeface="Times New Roman" pitchFamily="18" charset="0"/>
              </a:rPr>
              <a:t> of </a:t>
            </a:r>
            <a:r>
              <a:rPr lang="en-GB" sz="2800" i="1" dirty="0">
                <a:solidFill>
                  <a:schemeClr val="accent6">
                    <a:lumMod val="10000"/>
                  </a:schemeClr>
                </a:solidFill>
                <a:latin typeface="Times New Roman" pitchFamily="18" charset="0"/>
                <a:cs typeface="Times New Roman" pitchFamily="18" charset="0"/>
              </a:rPr>
              <a:t>132.21</a:t>
            </a:r>
            <a:r>
              <a:rPr lang="en-US" sz="2800" i="1" dirty="0">
                <a:solidFill>
                  <a:schemeClr val="accent6">
                    <a:lumMod val="10000"/>
                  </a:schemeClr>
                </a:solidFill>
                <a:latin typeface="Times New Roman" pitchFamily="18" charset="0"/>
                <a:cs typeface="Times New Roman" pitchFamily="18" charset="0"/>
              </a:rPr>
              <a:t>. The addresses range from 132.21.0.0 to 132.21.255.255.</a:t>
            </a:r>
            <a:endParaRPr lang="en-GB" sz="2800" i="1" dirty="0">
              <a:solidFill>
                <a:schemeClr val="accent6">
                  <a:lumMod val="10000"/>
                </a:schemeClr>
              </a:solidFill>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2"/>
          <p:cNvSpPr>
            <a:spLocks noGrp="1"/>
          </p:cNvSpPr>
          <p:nvPr>
            <p:ph type="sldNum" sz="quarter" idx="11"/>
          </p:nvPr>
        </p:nvSpPr>
        <p:spPr bwMode="auto">
          <a:xfrm>
            <a:off x="6553200"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bg1"/>
                </a:solidFill>
                <a:latin typeface="Arial" charset="0"/>
                <a:ea typeface="+mn-ea"/>
                <a:cs typeface="Angsana New" pitchFamily="18" charset="-34"/>
              </a:defRPr>
            </a:lvl1pPr>
            <a:lvl2pPr marL="457200" algn="l" rtl="0" eaLnBrk="0" fontAlgn="base" hangingPunct="0">
              <a:spcBef>
                <a:spcPct val="0"/>
              </a:spcBef>
              <a:spcAft>
                <a:spcPct val="0"/>
              </a:spcAft>
              <a:defRPr kern="1200">
                <a:solidFill>
                  <a:schemeClr val="tx1"/>
                </a:solidFill>
                <a:latin typeface="Arial" charset="0"/>
                <a:ea typeface="+mn-ea"/>
                <a:cs typeface="Angsana New" pitchFamily="18" charset="-34"/>
              </a:defRPr>
            </a:lvl2pPr>
            <a:lvl3pPr marL="914400" algn="l" rtl="0" eaLnBrk="0" fontAlgn="base" hangingPunct="0">
              <a:spcBef>
                <a:spcPct val="0"/>
              </a:spcBef>
              <a:spcAft>
                <a:spcPct val="0"/>
              </a:spcAft>
              <a:defRPr kern="1200">
                <a:solidFill>
                  <a:schemeClr val="tx1"/>
                </a:solidFill>
                <a:latin typeface="Arial" charset="0"/>
                <a:ea typeface="+mn-ea"/>
                <a:cs typeface="Angsana New" pitchFamily="18" charset="-34"/>
              </a:defRPr>
            </a:lvl3pPr>
            <a:lvl4pPr marL="1371600" algn="l" rtl="0" eaLnBrk="0" fontAlgn="base" hangingPunct="0">
              <a:spcBef>
                <a:spcPct val="0"/>
              </a:spcBef>
              <a:spcAft>
                <a:spcPct val="0"/>
              </a:spcAft>
              <a:defRPr kern="1200">
                <a:solidFill>
                  <a:schemeClr val="tx1"/>
                </a:solidFill>
                <a:latin typeface="Arial" charset="0"/>
                <a:ea typeface="+mn-ea"/>
                <a:cs typeface="Angsana New" pitchFamily="18" charset="-34"/>
              </a:defRPr>
            </a:lvl4pPr>
            <a:lvl5pPr marL="1828800" algn="l" rtl="0" eaLnBrk="0" fontAlgn="base" hangingPunct="0">
              <a:spcBef>
                <a:spcPct val="0"/>
              </a:spcBef>
              <a:spcAft>
                <a:spcPct val="0"/>
              </a:spcAft>
              <a:defRPr kern="1200">
                <a:solidFill>
                  <a:schemeClr val="tx1"/>
                </a:solidFill>
                <a:latin typeface="Arial" charset="0"/>
                <a:ea typeface="+mn-ea"/>
                <a:cs typeface="Angsana New" pitchFamily="18" charset="-34"/>
              </a:defRPr>
            </a:lvl5pPr>
            <a:lvl6pPr marL="2286000" algn="l" defTabSz="914400" rtl="0" eaLnBrk="1" latinLnBrk="0" hangingPunct="1">
              <a:defRPr kern="1200">
                <a:solidFill>
                  <a:schemeClr val="tx1"/>
                </a:solidFill>
                <a:latin typeface="Arial" charset="0"/>
                <a:ea typeface="+mn-ea"/>
                <a:cs typeface="Angsana New" pitchFamily="18" charset="-34"/>
              </a:defRPr>
            </a:lvl6pPr>
            <a:lvl7pPr marL="2743200" algn="l" defTabSz="914400" rtl="0" eaLnBrk="1" latinLnBrk="0" hangingPunct="1">
              <a:defRPr kern="1200">
                <a:solidFill>
                  <a:schemeClr val="tx1"/>
                </a:solidFill>
                <a:latin typeface="Arial" charset="0"/>
                <a:ea typeface="+mn-ea"/>
                <a:cs typeface="Angsana New" pitchFamily="18" charset="-34"/>
              </a:defRPr>
            </a:lvl7pPr>
            <a:lvl8pPr marL="3200400" algn="l" defTabSz="914400" rtl="0" eaLnBrk="1" latinLnBrk="0" hangingPunct="1">
              <a:defRPr kern="1200">
                <a:solidFill>
                  <a:schemeClr val="tx1"/>
                </a:solidFill>
                <a:latin typeface="Arial" charset="0"/>
                <a:ea typeface="+mn-ea"/>
                <a:cs typeface="Angsana New" pitchFamily="18" charset="-34"/>
              </a:defRPr>
            </a:lvl8pPr>
            <a:lvl9pPr marL="3657600" algn="l" defTabSz="914400" rtl="0" eaLnBrk="1" latinLnBrk="0" hangingPunct="1">
              <a:defRPr kern="1200">
                <a:solidFill>
                  <a:schemeClr val="tx1"/>
                </a:solidFill>
                <a:latin typeface="Arial" charset="0"/>
                <a:ea typeface="+mn-ea"/>
                <a:cs typeface="Angsana New" pitchFamily="18" charset="-34"/>
              </a:defRPr>
            </a:lvl9pPr>
          </a:lstStyle>
          <a:p>
            <a:pPr>
              <a:defRPr/>
            </a:pPr>
            <a:fld id="{0AD9D3D9-C59B-4FE3-BA18-5AFBBDCA160D}" type="slidenum">
              <a:rPr lang="en-US" smtClean="0"/>
              <a:pPr>
                <a:defRPr/>
              </a:pPr>
              <a:t>35</a:t>
            </a:fld>
            <a:endParaRPr lang="en-US"/>
          </a:p>
        </p:txBody>
      </p:sp>
      <p:sp>
        <p:nvSpPr>
          <p:cNvPr id="4" name="Rectangle 1"/>
          <p:cNvSpPr>
            <a:spLocks noChangeArrowheads="1"/>
          </p:cNvSpPr>
          <p:nvPr/>
        </p:nvSpPr>
        <p:spPr bwMode="auto">
          <a:xfrm>
            <a:off x="1524000" y="1"/>
            <a:ext cx="9144000" cy="523875"/>
          </a:xfrm>
          <a:prstGeom prst="rect">
            <a:avLst/>
          </a:prstGeom>
          <a:noFill/>
          <a:ln w="9525">
            <a:noFill/>
            <a:miter lim="800000"/>
            <a:headEnd/>
            <a:tailEnd/>
          </a:ln>
        </p:spPr>
        <p:txBody>
          <a:bodyPr anchor="ctr">
            <a:spAutoFit/>
          </a:bodyPr>
          <a:lstStyle/>
          <a:p>
            <a:pPr algn="just">
              <a:defRPr/>
            </a:pPr>
            <a:r>
              <a:rPr lang="en-GB" sz="2800" dirty="0">
                <a:solidFill>
                  <a:schemeClr val="accent6">
                    <a:lumMod val="10000"/>
                  </a:schemeClr>
                </a:solidFill>
                <a:latin typeface="Comic Sans MS" pitchFamily="66" charset="0"/>
                <a:cs typeface="Times New Roman" pitchFamily="18" charset="0"/>
              </a:rPr>
              <a:t>Problem</a:t>
            </a:r>
          </a:p>
        </p:txBody>
      </p:sp>
      <p:sp>
        <p:nvSpPr>
          <p:cNvPr id="5" name="Rectangle 1"/>
          <p:cNvSpPr>
            <a:spLocks noChangeArrowheads="1"/>
          </p:cNvSpPr>
          <p:nvPr/>
        </p:nvSpPr>
        <p:spPr bwMode="auto">
          <a:xfrm>
            <a:off x="1524000" y="685800"/>
            <a:ext cx="9144000" cy="1384300"/>
          </a:xfrm>
          <a:prstGeom prst="rect">
            <a:avLst/>
          </a:prstGeom>
          <a:noFill/>
          <a:ln w="9525">
            <a:noFill/>
            <a:miter lim="800000"/>
            <a:headEnd/>
            <a:tailEnd/>
          </a:ln>
          <a:effectLst/>
        </p:spPr>
        <p:txBody>
          <a:bodyPr anchor="ctr">
            <a:spAutoFit/>
          </a:bodyPr>
          <a:lstStyle/>
          <a:p>
            <a:pPr algn="just">
              <a:defRPr/>
            </a:pPr>
            <a:r>
              <a:rPr lang="en-US" sz="2800" i="1" dirty="0">
                <a:solidFill>
                  <a:schemeClr val="accent6">
                    <a:lumMod val="10000"/>
                  </a:schemeClr>
                </a:solidFill>
                <a:latin typeface="Times New Roman" pitchFamily="18" charset="0"/>
                <a:cs typeface="Times New Roman" pitchFamily="18" charset="0"/>
              </a:rPr>
              <a:t>Given the network address 220.34.76.0, find the class, the block, and the range of the addresses.</a:t>
            </a:r>
            <a:endParaRPr lang="en-GB" sz="2800" i="1" dirty="0">
              <a:solidFill>
                <a:schemeClr val="accent6">
                  <a:lumMod val="10000"/>
                </a:schemeClr>
              </a:solidFill>
              <a:latin typeface="Times New Roman" pitchFamily="18" charset="0"/>
              <a:cs typeface="Times New Roman" pitchFamily="18" charset="0"/>
            </a:endParaRPr>
          </a:p>
          <a:p>
            <a:pPr algn="just">
              <a:defRPr/>
            </a:pPr>
            <a:endParaRPr lang="en-GB" sz="2800" i="1" dirty="0">
              <a:solidFill>
                <a:schemeClr val="accent6">
                  <a:lumMod val="10000"/>
                </a:schemeClr>
              </a:solidFill>
              <a:latin typeface="Times New Roman" pitchFamily="18" charset="0"/>
              <a:cs typeface="Times New Roman" pitchFamily="18" charset="0"/>
            </a:endParaRPr>
          </a:p>
        </p:txBody>
      </p:sp>
      <p:sp>
        <p:nvSpPr>
          <p:cNvPr id="6" name="Rectangle 1"/>
          <p:cNvSpPr>
            <a:spLocks noChangeArrowheads="1"/>
          </p:cNvSpPr>
          <p:nvPr/>
        </p:nvSpPr>
        <p:spPr bwMode="auto">
          <a:xfrm>
            <a:off x="1524000" y="2286001"/>
            <a:ext cx="9144000" cy="523875"/>
          </a:xfrm>
          <a:prstGeom prst="rect">
            <a:avLst/>
          </a:prstGeom>
          <a:noFill/>
          <a:ln w="9525">
            <a:noFill/>
            <a:miter lim="800000"/>
            <a:headEnd/>
            <a:tailEnd/>
          </a:ln>
        </p:spPr>
        <p:txBody>
          <a:bodyPr anchor="ctr">
            <a:spAutoFit/>
          </a:bodyPr>
          <a:lstStyle/>
          <a:p>
            <a:pPr algn="just">
              <a:defRPr/>
            </a:pPr>
            <a:r>
              <a:rPr lang="en-GB" sz="2800" dirty="0">
                <a:solidFill>
                  <a:schemeClr val="accent6">
                    <a:lumMod val="10000"/>
                  </a:schemeClr>
                </a:solidFill>
                <a:latin typeface="Comic Sans MS" pitchFamily="66" charset="0"/>
                <a:cs typeface="Times New Roman" pitchFamily="18" charset="0"/>
              </a:rPr>
              <a:t>Solution</a:t>
            </a:r>
          </a:p>
        </p:txBody>
      </p:sp>
      <p:sp>
        <p:nvSpPr>
          <p:cNvPr id="7" name="Rectangle 1"/>
          <p:cNvSpPr>
            <a:spLocks noChangeArrowheads="1"/>
          </p:cNvSpPr>
          <p:nvPr/>
        </p:nvSpPr>
        <p:spPr bwMode="auto">
          <a:xfrm>
            <a:off x="1524000" y="3657600"/>
            <a:ext cx="9144000" cy="1384300"/>
          </a:xfrm>
          <a:prstGeom prst="rect">
            <a:avLst/>
          </a:prstGeom>
          <a:noFill/>
          <a:ln w="9525">
            <a:noFill/>
            <a:miter lim="800000"/>
            <a:headEnd/>
            <a:tailEnd/>
          </a:ln>
          <a:effectLst/>
        </p:spPr>
        <p:txBody>
          <a:bodyPr anchor="ctr">
            <a:spAutoFit/>
          </a:bodyPr>
          <a:lstStyle/>
          <a:p>
            <a:pPr algn="just">
              <a:defRPr/>
            </a:pPr>
            <a:r>
              <a:rPr lang="en-US" sz="2800" i="1" dirty="0">
                <a:solidFill>
                  <a:schemeClr val="accent6">
                    <a:lumMod val="10000"/>
                  </a:schemeClr>
                </a:solidFill>
                <a:latin typeface="Times New Roman" pitchFamily="18" charset="0"/>
                <a:cs typeface="Times New Roman" pitchFamily="18" charset="0"/>
              </a:rPr>
              <a:t>The class is C because the first byte is between 192 and 223. The block has a </a:t>
            </a:r>
            <a:r>
              <a:rPr lang="en-US" sz="2800" i="1" dirty="0" err="1">
                <a:solidFill>
                  <a:schemeClr val="accent6">
                    <a:lumMod val="10000"/>
                  </a:schemeClr>
                </a:solidFill>
                <a:latin typeface="Times New Roman" pitchFamily="18" charset="0"/>
                <a:cs typeface="Times New Roman" pitchFamily="18" charset="0"/>
              </a:rPr>
              <a:t>netid</a:t>
            </a:r>
            <a:r>
              <a:rPr lang="en-US" sz="2800" i="1" dirty="0">
                <a:solidFill>
                  <a:schemeClr val="accent6">
                    <a:lumMod val="10000"/>
                  </a:schemeClr>
                </a:solidFill>
                <a:latin typeface="Times New Roman" pitchFamily="18" charset="0"/>
                <a:cs typeface="Times New Roman" pitchFamily="18" charset="0"/>
              </a:rPr>
              <a:t> of 220.34.76. The addresses range from 220.34.76.0 </a:t>
            </a:r>
            <a:r>
              <a:rPr lang="en-GB" sz="2800" i="1" dirty="0">
                <a:solidFill>
                  <a:schemeClr val="accent6">
                    <a:lumMod val="10000"/>
                  </a:schemeClr>
                </a:solidFill>
                <a:latin typeface="Times New Roman" pitchFamily="18" charset="0"/>
                <a:cs typeface="Times New Roman" pitchFamily="18" charset="0"/>
              </a:rPr>
              <a:t>to</a:t>
            </a:r>
            <a:r>
              <a:rPr lang="en-US" sz="2800" i="1" dirty="0">
                <a:solidFill>
                  <a:schemeClr val="accent6">
                    <a:lumMod val="10000"/>
                  </a:schemeClr>
                </a:solidFill>
                <a:latin typeface="Times New Roman" pitchFamily="18" charset="0"/>
                <a:cs typeface="Times New Roman" pitchFamily="18" charset="0"/>
              </a:rPr>
              <a:t> 220.34.76.255.</a:t>
            </a:r>
            <a:endParaRPr lang="en-GB" sz="2800" i="1" dirty="0">
              <a:solidFill>
                <a:schemeClr val="accent6">
                  <a:lumMod val="10000"/>
                </a:schemeClr>
              </a:solidFill>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13" descr="underline_base">
            <a:extLst>
              <a:ext uri="{FF2B5EF4-FFF2-40B4-BE49-F238E27FC236}">
                <a16:creationId xmlns:a16="http://schemas.microsoft.com/office/drawing/2014/main" id="{79EF6CEF-7826-4CE1-B2C4-74DDDFAA799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2FF3F407-2BBF-4079-B027-06650B3DA01F}"/>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sp>
        <p:nvSpPr>
          <p:cNvPr id="45062" name="Rectangle 3">
            <a:extLst>
              <a:ext uri="{FF2B5EF4-FFF2-40B4-BE49-F238E27FC236}">
                <a16:creationId xmlns:a16="http://schemas.microsoft.com/office/drawing/2014/main" id="{B1FB2298-2CA9-4BE6-9C4E-921A59268E56}"/>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45063" name="Picture 2">
            <a:extLst>
              <a:ext uri="{FF2B5EF4-FFF2-40B4-BE49-F238E27FC236}">
                <a16:creationId xmlns:a16="http://schemas.microsoft.com/office/drawing/2014/main" id="{084B2EC8-05C3-43F4-ADE2-8D539F967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413" y="1089025"/>
            <a:ext cx="6977062"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3">
            <a:extLst>
              <a:ext uri="{FF2B5EF4-FFF2-40B4-BE49-F238E27FC236}">
                <a16:creationId xmlns:a16="http://schemas.microsoft.com/office/drawing/2014/main" id="{7C44340C-086F-4B57-934F-CA0DD0998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00" y="4437063"/>
            <a:ext cx="6389688"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7452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13" descr="underline_base">
            <a:extLst>
              <a:ext uri="{FF2B5EF4-FFF2-40B4-BE49-F238E27FC236}">
                <a16:creationId xmlns:a16="http://schemas.microsoft.com/office/drawing/2014/main" id="{AF13A2AB-2814-4719-AE7E-B6DEAF3D7F3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9D08AF6D-C61E-443F-BD9D-CD2B72979930}"/>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sp>
        <p:nvSpPr>
          <p:cNvPr id="46086" name="Rectangle 3">
            <a:extLst>
              <a:ext uri="{FF2B5EF4-FFF2-40B4-BE49-F238E27FC236}">
                <a16:creationId xmlns:a16="http://schemas.microsoft.com/office/drawing/2014/main" id="{1F6E862A-F194-44EE-8610-DC9DEB239A43}"/>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46087" name="Picture 2">
            <a:extLst>
              <a:ext uri="{FF2B5EF4-FFF2-40B4-BE49-F238E27FC236}">
                <a16:creationId xmlns:a16="http://schemas.microsoft.com/office/drawing/2014/main" id="{3E8DDFDB-CD8C-4475-B7E5-18897B76D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1522413"/>
            <a:ext cx="7100888"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294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13" descr="underline_base">
            <a:extLst>
              <a:ext uri="{FF2B5EF4-FFF2-40B4-BE49-F238E27FC236}">
                <a16:creationId xmlns:a16="http://schemas.microsoft.com/office/drawing/2014/main" id="{43FE2A21-71A4-4756-B47C-04FFD0F0472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40E725D8-7920-439A-9DAA-364308F4285D}"/>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sp>
        <p:nvSpPr>
          <p:cNvPr id="47110" name="Rectangle 3">
            <a:extLst>
              <a:ext uri="{FF2B5EF4-FFF2-40B4-BE49-F238E27FC236}">
                <a16:creationId xmlns:a16="http://schemas.microsoft.com/office/drawing/2014/main" id="{E1850583-3F9B-46A8-8E8D-83CDFD990822}"/>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47111" name="Picture 2">
            <a:extLst>
              <a:ext uri="{FF2B5EF4-FFF2-40B4-BE49-F238E27FC236}">
                <a16:creationId xmlns:a16="http://schemas.microsoft.com/office/drawing/2014/main" id="{65EEA4BE-7114-4A99-AB5F-54FB3702F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6" y="1281113"/>
            <a:ext cx="6969125"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383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13" descr="underline_base">
            <a:extLst>
              <a:ext uri="{FF2B5EF4-FFF2-40B4-BE49-F238E27FC236}">
                <a16:creationId xmlns:a16="http://schemas.microsoft.com/office/drawing/2014/main" id="{47890BB5-7897-4AA2-9626-B24F12B28AB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E802BB68-AF57-4CCF-BC23-EDFEE099BD3C}"/>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sp>
        <p:nvSpPr>
          <p:cNvPr id="48134" name="Rectangle 3">
            <a:extLst>
              <a:ext uri="{FF2B5EF4-FFF2-40B4-BE49-F238E27FC236}">
                <a16:creationId xmlns:a16="http://schemas.microsoft.com/office/drawing/2014/main" id="{4D50EF8E-6E98-4761-AAEA-BC7540124978}"/>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48135" name="Picture 3">
            <a:extLst>
              <a:ext uri="{FF2B5EF4-FFF2-40B4-BE49-F238E27FC236}">
                <a16:creationId xmlns:a16="http://schemas.microsoft.com/office/drawing/2014/main" id="{2E9F776A-0979-4E52-99A4-C8D047FBC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3" y="1249363"/>
            <a:ext cx="68072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792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Network layer: data plane, control plane</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771938" y="1534078"/>
            <a:ext cx="4621697" cy="4351338"/>
          </a:xfrm>
        </p:spPr>
        <p:txBody>
          <a:bodyPr>
            <a:normAutofit/>
          </a:bodyPr>
          <a:lstStyle/>
          <a:p>
            <a:pPr marL="0" indent="0">
              <a:buFont typeface="Wingdings" charset="2"/>
              <a:buNone/>
              <a:defRPr/>
            </a:pPr>
            <a:r>
              <a:rPr lang="en-US" sz="3200" dirty="0">
                <a:solidFill>
                  <a:srgbClr val="CC0000"/>
                </a:solidFill>
              </a:rPr>
              <a:t>Data plane:</a:t>
            </a:r>
          </a:p>
          <a:p>
            <a:pPr marL="292100" indent="-292100">
              <a:spcBef>
                <a:spcPts val="600"/>
              </a:spcBef>
              <a:buFont typeface="Wingdings" charset="2"/>
              <a:buChar char="§"/>
              <a:defRPr/>
            </a:pPr>
            <a:r>
              <a:rPr lang="en-US" i="1" dirty="0">
                <a:solidFill>
                  <a:srgbClr val="0000A3"/>
                </a:solidFill>
              </a:rPr>
              <a:t>local</a:t>
            </a:r>
            <a:r>
              <a:rPr lang="en-US" dirty="0"/>
              <a:t>, per-router function</a:t>
            </a:r>
          </a:p>
          <a:p>
            <a:pPr marL="292100" indent="-292100">
              <a:spcBef>
                <a:spcPts val="600"/>
              </a:spcBef>
              <a:buFont typeface="Wingdings" charset="2"/>
              <a:buChar char="§"/>
              <a:defRPr/>
            </a:pPr>
            <a:r>
              <a:rPr lang="en-US" dirty="0"/>
              <a:t>determines how datagram arriving on router input port is forwarded to router output port</a:t>
            </a:r>
          </a:p>
          <a:p>
            <a:pPr marL="130175" indent="0">
              <a:buNone/>
            </a:pPr>
            <a:endParaRPr lang="en-US" dirty="0"/>
          </a:p>
        </p:txBody>
      </p:sp>
      <p:sp>
        <p:nvSpPr>
          <p:cNvPr id="4" name="Content Placeholder 3">
            <a:extLst>
              <a:ext uri="{FF2B5EF4-FFF2-40B4-BE49-F238E27FC236}">
                <a16:creationId xmlns:a16="http://schemas.microsoft.com/office/drawing/2014/main" id="{98DB0211-6ED0-7F44-B672-CF345E4B3295}"/>
              </a:ext>
            </a:extLst>
          </p:cNvPr>
          <p:cNvSpPr>
            <a:spLocks noGrp="1"/>
          </p:cNvSpPr>
          <p:nvPr>
            <p:ph sz="half" idx="2"/>
          </p:nvPr>
        </p:nvSpPr>
        <p:spPr>
          <a:xfrm>
            <a:off x="6278216" y="1547331"/>
            <a:ext cx="5502965" cy="4614932"/>
          </a:xfrm>
        </p:spPr>
        <p:txBody>
          <a:bodyPr>
            <a:normAutofit/>
          </a:bodyPr>
          <a:lstStyle/>
          <a:p>
            <a:pPr marL="0" indent="0">
              <a:buFont typeface="Wingdings" charset="2"/>
              <a:buNone/>
              <a:defRPr/>
            </a:pPr>
            <a:r>
              <a:rPr lang="en-US" sz="3200" dirty="0">
                <a:solidFill>
                  <a:srgbClr val="CC0000"/>
                </a:solidFill>
              </a:rPr>
              <a:t>Control plane</a:t>
            </a:r>
          </a:p>
          <a:p>
            <a:pPr marL="228600" indent="-228600">
              <a:spcBef>
                <a:spcPts val="600"/>
              </a:spcBef>
              <a:defRPr/>
            </a:pPr>
            <a:r>
              <a:rPr lang="en-US" i="1" dirty="0">
                <a:solidFill>
                  <a:srgbClr val="0000A3"/>
                </a:solidFill>
              </a:rPr>
              <a:t>network-wide</a:t>
            </a:r>
            <a:r>
              <a:rPr lang="en-US" dirty="0"/>
              <a:t> logic</a:t>
            </a:r>
          </a:p>
          <a:p>
            <a:pPr marL="228600" indent="-228600">
              <a:spcBef>
                <a:spcPts val="600"/>
              </a:spcBef>
              <a:defRPr/>
            </a:pPr>
            <a:r>
              <a:rPr lang="en-US" dirty="0"/>
              <a:t>determines how datagram is routed among routers along end-end path from source host to destination host</a:t>
            </a:r>
          </a:p>
          <a:p>
            <a:endParaRPr lang="en-US" dirty="0"/>
          </a:p>
        </p:txBody>
      </p:sp>
      <p:grpSp>
        <p:nvGrpSpPr>
          <p:cNvPr id="34" name="Group 8">
            <a:extLst>
              <a:ext uri="{FF2B5EF4-FFF2-40B4-BE49-F238E27FC236}">
                <a16:creationId xmlns:a16="http://schemas.microsoft.com/office/drawing/2014/main" id="{A631C563-0189-334C-BAD6-5E7863CB03FA}"/>
              </a:ext>
            </a:extLst>
          </p:cNvPr>
          <p:cNvGrpSpPr>
            <a:grpSpLocks/>
          </p:cNvGrpSpPr>
          <p:nvPr/>
        </p:nvGrpSpPr>
        <p:grpSpPr bwMode="auto">
          <a:xfrm>
            <a:off x="1181100" y="4260145"/>
            <a:ext cx="3643313" cy="1582738"/>
            <a:chOff x="842050" y="4767952"/>
            <a:chExt cx="3644169" cy="1582996"/>
          </a:xfrm>
        </p:grpSpPr>
        <p:sp>
          <p:nvSpPr>
            <p:cNvPr id="35" name="Freeform 2">
              <a:extLst>
                <a:ext uri="{FF2B5EF4-FFF2-40B4-BE49-F238E27FC236}">
                  <a16:creationId xmlns:a16="http://schemas.microsoft.com/office/drawing/2014/main" id="{4BAC525B-86C4-444C-8006-DE0779B6AF01}"/>
                </a:ext>
              </a:extLst>
            </p:cNvPr>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rgbClr val="FFFFFF"/>
                </a:gs>
              </a:gsLst>
              <a:lin ang="0" scaled="1"/>
              <a:tileRect/>
            </a:gra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ＭＳ Ｐゴシック" charset="0"/>
                <a:cs typeface="ＭＳ Ｐゴシック" charset="0"/>
              </a:endParaRPr>
            </a:p>
          </p:txBody>
        </p:sp>
        <p:cxnSp>
          <p:nvCxnSpPr>
            <p:cNvPr id="36" name="Straight Connector 35">
              <a:extLst>
                <a:ext uri="{FF2B5EF4-FFF2-40B4-BE49-F238E27FC236}">
                  <a16:creationId xmlns:a16="http://schemas.microsoft.com/office/drawing/2014/main" id="{7D15FAE8-03F8-BA4A-951E-9D4D23E6D586}"/>
                </a:ext>
              </a:extLst>
            </p:cNvPr>
            <p:cNvCxnSpPr/>
            <p:nvPr/>
          </p:nvCxnSpPr>
          <p:spPr>
            <a:xfrm flipV="1">
              <a:off x="3261968" y="5558656"/>
              <a:ext cx="500180" cy="157189"/>
            </a:xfrm>
            <a:prstGeom prst="line">
              <a:avLst/>
            </a:prstGeom>
            <a:noFill/>
            <a:ln w="12700" cap="flat" cmpd="sng" algn="ctr">
              <a:solidFill>
                <a:srgbClr val="000000"/>
              </a:solidFill>
              <a:prstDash val="solid"/>
            </a:ln>
            <a:effectLst/>
          </p:spPr>
        </p:cxnSp>
        <p:cxnSp>
          <p:nvCxnSpPr>
            <p:cNvPr id="37" name="Straight Connector 36">
              <a:extLst>
                <a:ext uri="{FF2B5EF4-FFF2-40B4-BE49-F238E27FC236}">
                  <a16:creationId xmlns:a16="http://schemas.microsoft.com/office/drawing/2014/main" id="{2744B5FC-216C-3645-866B-ECC6E4613BA8}"/>
                </a:ext>
              </a:extLst>
            </p:cNvPr>
            <p:cNvCxnSpPr/>
            <p:nvPr/>
          </p:nvCxnSpPr>
          <p:spPr>
            <a:xfrm>
              <a:off x="3111121" y="5774591"/>
              <a:ext cx="862215" cy="104792"/>
            </a:xfrm>
            <a:prstGeom prst="line">
              <a:avLst/>
            </a:prstGeom>
            <a:noFill/>
            <a:ln w="12700" cap="flat" cmpd="sng" algn="ctr">
              <a:solidFill>
                <a:srgbClr val="000000"/>
              </a:solidFill>
              <a:prstDash val="solid"/>
            </a:ln>
            <a:effectLst/>
          </p:spPr>
        </p:cxnSp>
        <p:cxnSp>
          <p:nvCxnSpPr>
            <p:cNvPr id="38" name="Straight Connector 37">
              <a:extLst>
                <a:ext uri="{FF2B5EF4-FFF2-40B4-BE49-F238E27FC236}">
                  <a16:creationId xmlns:a16="http://schemas.microsoft.com/office/drawing/2014/main" id="{6AF9B2C2-7AB9-604B-B4AE-5D6F8CA0DFF9}"/>
                </a:ext>
              </a:extLst>
            </p:cNvPr>
            <p:cNvCxnSpPr/>
            <p:nvPr/>
          </p:nvCxnSpPr>
          <p:spPr>
            <a:xfrm>
              <a:off x="3123824" y="5880971"/>
              <a:ext cx="714543" cy="274682"/>
            </a:xfrm>
            <a:prstGeom prst="line">
              <a:avLst/>
            </a:prstGeom>
            <a:noFill/>
            <a:ln w="12700" cap="flat" cmpd="sng" algn="ctr">
              <a:solidFill>
                <a:srgbClr val="000000"/>
              </a:solidFill>
              <a:prstDash val="solid"/>
            </a:ln>
            <a:effectLst/>
          </p:spPr>
        </p:cxnSp>
        <p:cxnSp>
          <p:nvCxnSpPr>
            <p:cNvPr id="39" name="Straight Connector 38">
              <a:extLst>
                <a:ext uri="{FF2B5EF4-FFF2-40B4-BE49-F238E27FC236}">
                  <a16:creationId xmlns:a16="http://schemas.microsoft.com/office/drawing/2014/main" id="{650A0971-27B1-0A40-B11B-F30D52475911}"/>
                </a:ext>
              </a:extLst>
            </p:cNvPr>
            <p:cNvCxnSpPr/>
            <p:nvPr/>
          </p:nvCxnSpPr>
          <p:spPr>
            <a:xfrm flipH="1">
              <a:off x="1283479" y="5801583"/>
              <a:ext cx="1506892" cy="1587"/>
            </a:xfrm>
            <a:prstGeom prst="line">
              <a:avLst/>
            </a:prstGeom>
            <a:noFill/>
            <a:ln w="9525" cap="flat" cmpd="sng" algn="ctr">
              <a:solidFill>
                <a:srgbClr val="000000"/>
              </a:solidFill>
              <a:prstDash val="solid"/>
            </a:ln>
            <a:effectLst/>
          </p:spPr>
        </p:cxnSp>
        <p:sp>
          <p:nvSpPr>
            <p:cNvPr id="40" name="TextBox 265">
              <a:extLst>
                <a:ext uri="{FF2B5EF4-FFF2-40B4-BE49-F238E27FC236}">
                  <a16:creationId xmlns:a16="http://schemas.microsoft.com/office/drawing/2014/main" id="{4BD8D488-F9B4-5D47-8E0A-48546209837D}"/>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41" name="TextBox 281">
              <a:extLst>
                <a:ext uri="{FF2B5EF4-FFF2-40B4-BE49-F238E27FC236}">
                  <a16:creationId xmlns:a16="http://schemas.microsoft.com/office/drawing/2014/main" id="{AD5D47CA-82AD-DC4E-A2CC-F6555ADBB73E}"/>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sp>
          <p:nvSpPr>
            <p:cNvPr id="42" name="TextBox 282">
              <a:extLst>
                <a:ext uri="{FF2B5EF4-FFF2-40B4-BE49-F238E27FC236}">
                  <a16:creationId xmlns:a16="http://schemas.microsoft.com/office/drawing/2014/main" id="{755C7E60-8A5C-5B4E-BCD3-83EC372268B5}"/>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grpSp>
          <p:nvGrpSpPr>
            <p:cNvPr id="43" name="Group 5">
              <a:extLst>
                <a:ext uri="{FF2B5EF4-FFF2-40B4-BE49-F238E27FC236}">
                  <a16:creationId xmlns:a16="http://schemas.microsoft.com/office/drawing/2014/main" id="{DA838191-9D78-6E40-B146-38B5229893F5}"/>
                </a:ext>
              </a:extLst>
            </p:cNvPr>
            <p:cNvGrpSpPr>
              <a:grpSpLocks/>
            </p:cNvGrpSpPr>
            <p:nvPr/>
          </p:nvGrpSpPr>
          <p:grpSpPr bwMode="auto">
            <a:xfrm>
              <a:off x="938213" y="5237163"/>
              <a:ext cx="1616075" cy="487362"/>
              <a:chOff x="-4079003" y="2717403"/>
              <a:chExt cx="1616718" cy="488475"/>
            </a:xfrm>
          </p:grpSpPr>
          <p:sp>
            <p:nvSpPr>
              <p:cNvPr id="56" name="Rectangle 97">
                <a:extLst>
                  <a:ext uri="{FF2B5EF4-FFF2-40B4-BE49-F238E27FC236}">
                    <a16:creationId xmlns:a16="http://schemas.microsoft.com/office/drawing/2014/main" id="{79AE2BC3-C380-EE40-9462-41F3726CC38E}"/>
                  </a:ext>
                </a:extLst>
              </p:cNvPr>
              <p:cNvSpPr>
                <a:spLocks noChangeArrowheads="1"/>
              </p:cNvSpPr>
              <p:nvPr/>
            </p:nvSpPr>
            <p:spPr bwMode="auto">
              <a:xfrm>
                <a:off x="-4052413" y="2965119"/>
                <a:ext cx="1290538" cy="208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7" name="Rectangle 98">
                <a:extLst>
                  <a:ext uri="{FF2B5EF4-FFF2-40B4-BE49-F238E27FC236}">
                    <a16:creationId xmlns:a16="http://schemas.microsoft.com/office/drawing/2014/main" id="{2D568618-D5B3-354C-974C-0C2355EDED34}"/>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Line 99">
                <a:extLst>
                  <a:ext uri="{FF2B5EF4-FFF2-40B4-BE49-F238E27FC236}">
                    <a16:creationId xmlns:a16="http://schemas.microsoft.com/office/drawing/2014/main" id="{D67E4958-4052-B649-83B2-2706B277FB1C}"/>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 name="Rectangle 104">
                <a:extLst>
                  <a:ext uri="{FF2B5EF4-FFF2-40B4-BE49-F238E27FC236}">
                    <a16:creationId xmlns:a16="http://schemas.microsoft.com/office/drawing/2014/main" id="{A6E72E22-A826-4E49-AA53-8A5FCBA23E72}"/>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 name="Text Box 105">
                <a:extLst>
                  <a:ext uri="{FF2B5EF4-FFF2-40B4-BE49-F238E27FC236}">
                    <a16:creationId xmlns:a16="http://schemas.microsoft.com/office/drawing/2014/main" id="{1BBEBC69-F691-7B4E-AA1F-3F1CFFF5C6D1}"/>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61" name="Line 119">
                <a:extLst>
                  <a:ext uri="{FF2B5EF4-FFF2-40B4-BE49-F238E27FC236}">
                    <a16:creationId xmlns:a16="http://schemas.microsoft.com/office/drawing/2014/main" id="{4522617A-F9E8-6C4D-890C-B40CD1F2DA2B}"/>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 name="TextBox 6">
              <a:extLst>
                <a:ext uri="{FF2B5EF4-FFF2-40B4-BE49-F238E27FC236}">
                  <a16:creationId xmlns:a16="http://schemas.microsoft.com/office/drawing/2014/main" id="{E04647EA-CE57-8E43-979A-6EBC3F213DDC}"/>
                </a:ext>
              </a:extLst>
            </p:cNvPr>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5" name="Group 357">
              <a:extLst>
                <a:ext uri="{FF2B5EF4-FFF2-40B4-BE49-F238E27FC236}">
                  <a16:creationId xmlns:a16="http://schemas.microsoft.com/office/drawing/2014/main" id="{09AF8C17-7E42-874A-B83C-5931470E1EC4}"/>
                </a:ext>
              </a:extLst>
            </p:cNvPr>
            <p:cNvGrpSpPr>
              <a:grpSpLocks/>
            </p:cNvGrpSpPr>
            <p:nvPr/>
          </p:nvGrpSpPr>
          <p:grpSpPr bwMode="auto">
            <a:xfrm>
              <a:off x="2714625" y="5659438"/>
              <a:ext cx="565150" cy="293687"/>
              <a:chOff x="1871277" y="1576300"/>
              <a:chExt cx="1128371" cy="437861"/>
            </a:xfrm>
          </p:grpSpPr>
          <p:sp>
            <p:nvSpPr>
              <p:cNvPr id="47" name="Oval 46">
                <a:extLst>
                  <a:ext uri="{FF2B5EF4-FFF2-40B4-BE49-F238E27FC236}">
                    <a16:creationId xmlns:a16="http://schemas.microsoft.com/office/drawing/2014/main" id="{442B41FA-D8CE-DA4F-BCCC-0C4BA14A7880}"/>
                  </a:ext>
                </a:extLst>
              </p:cNvPr>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8" name="Rectangle 47">
                <a:extLst>
                  <a:ext uri="{FF2B5EF4-FFF2-40B4-BE49-F238E27FC236}">
                    <a16:creationId xmlns:a16="http://schemas.microsoft.com/office/drawing/2014/main" id="{A77B4157-033B-B042-B386-C7E81265D594}"/>
                  </a:ext>
                </a:extLst>
              </p:cNvPr>
              <p:cNvSpPr/>
              <p:nvPr/>
            </p:nvSpPr>
            <p:spPr bwMode="auto">
              <a:xfrm>
                <a:off x="1870334" y="1738514"/>
                <a:ext cx="1128637" cy="11599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9" name="Oval 48">
                <a:extLst>
                  <a:ext uri="{FF2B5EF4-FFF2-40B4-BE49-F238E27FC236}">
                    <a16:creationId xmlns:a16="http://schemas.microsoft.com/office/drawing/2014/main" id="{2D486A47-1979-CC46-BE7C-FE1EE9FB3502}"/>
                  </a:ext>
                </a:extLst>
              </p:cNvPr>
              <p:cNvSpPr>
                <a:spLocks noChangeArrowheads="1"/>
              </p:cNvSpPr>
              <p:nvPr/>
            </p:nvSpPr>
            <p:spPr bwMode="auto">
              <a:xfrm flipV="1">
                <a:off x="1870334" y="1575177"/>
                <a:ext cx="1125465" cy="319572"/>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50" name="Freeform 49">
                <a:extLst>
                  <a:ext uri="{FF2B5EF4-FFF2-40B4-BE49-F238E27FC236}">
                    <a16:creationId xmlns:a16="http://schemas.microsoft.com/office/drawing/2014/main" id="{573261F5-AADE-5B49-B26C-73A061CB4A13}"/>
                  </a:ext>
                </a:extLst>
              </p:cNvPr>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51" name="Freeform 50">
                <a:extLst>
                  <a:ext uri="{FF2B5EF4-FFF2-40B4-BE49-F238E27FC236}">
                    <a16:creationId xmlns:a16="http://schemas.microsoft.com/office/drawing/2014/main" id="{1AFE4CA0-422C-BB45-8378-5923AFA3A2D6}"/>
                  </a:ext>
                </a:extLst>
              </p:cNvPr>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Freeform 51">
                <a:extLst>
                  <a:ext uri="{FF2B5EF4-FFF2-40B4-BE49-F238E27FC236}">
                    <a16:creationId xmlns:a16="http://schemas.microsoft.com/office/drawing/2014/main" id="{C2270E51-2490-C240-AD5F-825154ECC122}"/>
                  </a:ext>
                </a:extLst>
              </p:cNvPr>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 name="Freeform 52">
                <a:extLst>
                  <a:ext uri="{FF2B5EF4-FFF2-40B4-BE49-F238E27FC236}">
                    <a16:creationId xmlns:a16="http://schemas.microsoft.com/office/drawing/2014/main" id="{008859F4-DF2D-4347-8249-C929496F3B2F}"/>
                  </a:ext>
                </a:extLst>
              </p:cNvPr>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54" name="Straight Connector 53">
                <a:extLst>
                  <a:ext uri="{FF2B5EF4-FFF2-40B4-BE49-F238E27FC236}">
                    <a16:creationId xmlns:a16="http://schemas.microsoft.com/office/drawing/2014/main" id="{8255DA76-192D-044B-8762-92700C24A73E}"/>
                  </a:ext>
                </a:extLst>
              </p:cNvPr>
              <p:cNvCxnSpPr>
                <a:cxnSpLocks noChangeShapeType="1"/>
                <a:endCxn id="49" idx="2"/>
              </p:cNvCxnSpPr>
              <p:nvPr/>
            </p:nvCxnSpPr>
            <p:spPr bwMode="auto">
              <a:xfrm flipH="1" flipV="1">
                <a:off x="1870334" y="1736147"/>
                <a:ext cx="3169" cy="12309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 name="Straight Connector 54">
                <a:extLst>
                  <a:ext uri="{FF2B5EF4-FFF2-40B4-BE49-F238E27FC236}">
                    <a16:creationId xmlns:a16="http://schemas.microsoft.com/office/drawing/2014/main" id="{B8121134-CF29-9643-A097-AC1724B9BC6C}"/>
                  </a:ext>
                </a:extLst>
              </p:cNvPr>
              <p:cNvCxnSpPr>
                <a:cxnSpLocks noChangeShapeType="1"/>
              </p:cNvCxnSpPr>
              <p:nvPr/>
            </p:nvCxnSpPr>
            <p:spPr bwMode="auto">
              <a:xfrm flipH="1" flipV="1">
                <a:off x="2995800" y="1733779"/>
                <a:ext cx="3171" cy="12309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 name="Freeform 120">
              <a:extLst>
                <a:ext uri="{FF2B5EF4-FFF2-40B4-BE49-F238E27FC236}">
                  <a16:creationId xmlns:a16="http://schemas.microsoft.com/office/drawing/2014/main" id="{AA8DABE2-7520-5C45-941C-F8EFCE33F9A2}"/>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80450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13" descr="underline_base">
            <a:extLst>
              <a:ext uri="{FF2B5EF4-FFF2-40B4-BE49-F238E27FC236}">
                <a16:creationId xmlns:a16="http://schemas.microsoft.com/office/drawing/2014/main" id="{2AFE327C-298C-4699-AC7E-307A7BD5B9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296E499B-97BC-46B0-9144-C71E25E9252C}"/>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a:t>
            </a:r>
            <a:r>
              <a:rPr lang="en-US" dirty="0" err="1">
                <a:solidFill>
                  <a:schemeClr val="lt1"/>
                </a:solidFill>
                <a:ea typeface="+mn-ea"/>
                <a:cs typeface="+mn-cs"/>
              </a:rPr>
              <a:t>Classful</a:t>
            </a:r>
            <a:r>
              <a:rPr lang="en-US" dirty="0">
                <a:solidFill>
                  <a:schemeClr val="lt1"/>
                </a:solidFill>
                <a:ea typeface="+mn-ea"/>
                <a:cs typeface="+mn-cs"/>
              </a:rPr>
              <a:t> Addressing)</a:t>
            </a:r>
          </a:p>
        </p:txBody>
      </p:sp>
      <p:sp>
        <p:nvSpPr>
          <p:cNvPr id="49158" name="Rectangle 3">
            <a:extLst>
              <a:ext uri="{FF2B5EF4-FFF2-40B4-BE49-F238E27FC236}">
                <a16:creationId xmlns:a16="http://schemas.microsoft.com/office/drawing/2014/main" id="{D20C9D92-4155-4D77-9F2F-0CDFF128BD73}"/>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49159" name="Picture 2">
            <a:extLst>
              <a:ext uri="{FF2B5EF4-FFF2-40B4-BE49-F238E27FC236}">
                <a16:creationId xmlns:a16="http://schemas.microsoft.com/office/drawing/2014/main" id="{222BA915-DB26-4FBE-AC4A-ACD8B957B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189" y="1147764"/>
            <a:ext cx="7335837"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172" name="Picture 4">
            <a:extLst>
              <a:ext uri="{FF2B5EF4-FFF2-40B4-BE49-F238E27FC236}">
                <a16:creationId xmlns:a16="http://schemas.microsoft.com/office/drawing/2014/main" id="{A633F88D-14F2-4159-91D2-AB81B76AC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51" y="3768726"/>
            <a:ext cx="7699375"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5002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3172"/>
                                        </p:tgtEl>
                                        <p:attrNameLst>
                                          <p:attrName>style.visibility</p:attrName>
                                        </p:attrNameLst>
                                      </p:cBhvr>
                                      <p:to>
                                        <p:strVal val="visible"/>
                                      </p:to>
                                    </p:set>
                                    <p:animEffect transition="in" filter="blinds(horizontal)">
                                      <p:cBhvr>
                                        <p:cTn id="7" dur="500"/>
                                        <p:tgtEl>
                                          <p:spTgt spid="263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6" name="Line 10">
            <a:extLst>
              <a:ext uri="{FF2B5EF4-FFF2-40B4-BE49-F238E27FC236}">
                <a16:creationId xmlns:a16="http://schemas.microsoft.com/office/drawing/2014/main" id="{0887A13F-4F8C-4B06-8BFD-C930BCEA3838}"/>
              </a:ext>
            </a:extLst>
          </p:cNvPr>
          <p:cNvSpPr>
            <a:spLocks noChangeShapeType="1"/>
          </p:cNvSpPr>
          <p:nvPr/>
        </p:nvSpPr>
        <p:spPr bwMode="auto">
          <a:xfrm>
            <a:off x="1982788" y="5081588"/>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7" name="Rectangle 11">
            <a:extLst>
              <a:ext uri="{FF2B5EF4-FFF2-40B4-BE49-F238E27FC236}">
                <a16:creationId xmlns:a16="http://schemas.microsoft.com/office/drawing/2014/main" id="{9D640EDC-A240-43B4-AF3A-219C934AF985}"/>
              </a:ext>
            </a:extLst>
          </p:cNvPr>
          <p:cNvSpPr>
            <a:spLocks noChangeArrowheads="1"/>
          </p:cNvSpPr>
          <p:nvPr/>
        </p:nvSpPr>
        <p:spPr bwMode="auto">
          <a:xfrm>
            <a:off x="2019300" y="3421064"/>
            <a:ext cx="8077200" cy="1570037"/>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3200">
                <a:latin typeface="Arial" panose="020B0604020202020204" pitchFamily="34" charset="0"/>
              </a:rPr>
              <a:t>Classful addressing, which is almost obsolete, is replaced with classless addressing</a:t>
            </a:r>
            <a:r>
              <a:rPr lang="en-US" altLang="en-US" sz="1800">
                <a:latin typeface="Arial" panose="020B0604020202020204" pitchFamily="34" charset="0"/>
              </a:rPr>
              <a:t>.</a:t>
            </a:r>
          </a:p>
        </p:txBody>
      </p:sp>
      <p:sp>
        <p:nvSpPr>
          <p:cNvPr id="50188" name="Line 9">
            <a:extLst>
              <a:ext uri="{FF2B5EF4-FFF2-40B4-BE49-F238E27FC236}">
                <a16:creationId xmlns:a16="http://schemas.microsoft.com/office/drawing/2014/main" id="{E0DCFAA2-0701-4749-BF35-975DB778A50A}"/>
              </a:ext>
            </a:extLst>
          </p:cNvPr>
          <p:cNvSpPr>
            <a:spLocks noChangeShapeType="1"/>
          </p:cNvSpPr>
          <p:nvPr/>
        </p:nvSpPr>
        <p:spPr bwMode="auto">
          <a:xfrm>
            <a:off x="1981200" y="1957388"/>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9" name="Line 10">
            <a:extLst>
              <a:ext uri="{FF2B5EF4-FFF2-40B4-BE49-F238E27FC236}">
                <a16:creationId xmlns:a16="http://schemas.microsoft.com/office/drawing/2014/main" id="{92901E15-4437-4BC5-ADD3-98BDF4B0E1A5}"/>
              </a:ext>
            </a:extLst>
          </p:cNvPr>
          <p:cNvSpPr>
            <a:spLocks noChangeShapeType="1"/>
          </p:cNvSpPr>
          <p:nvPr/>
        </p:nvSpPr>
        <p:spPr bwMode="auto">
          <a:xfrm>
            <a:off x="1982788" y="3252788"/>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0" name="Rectangle 11">
            <a:extLst>
              <a:ext uri="{FF2B5EF4-FFF2-40B4-BE49-F238E27FC236}">
                <a16:creationId xmlns:a16="http://schemas.microsoft.com/office/drawing/2014/main" id="{C901C48E-4E92-4E2B-9804-CA17AAC0E4ED}"/>
              </a:ext>
            </a:extLst>
          </p:cNvPr>
          <p:cNvSpPr>
            <a:spLocks noChangeArrowheads="1"/>
          </p:cNvSpPr>
          <p:nvPr/>
        </p:nvSpPr>
        <p:spPr bwMode="auto">
          <a:xfrm>
            <a:off x="2019300" y="2049463"/>
            <a:ext cx="8077200" cy="1066800"/>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3200">
                <a:latin typeface="Arial" panose="020B0604020202020204" pitchFamily="34" charset="0"/>
              </a:rPr>
              <a:t>In classful addressing, a large part of the available addresses were wasted</a:t>
            </a:r>
            <a:r>
              <a:rPr lang="en-US" altLang="en-US" sz="1800">
                <a:latin typeface="Arial" panose="020B0604020202020204" pitchFamily="34" charset="0"/>
              </a:rPr>
              <a:t>.</a:t>
            </a:r>
          </a:p>
        </p:txBody>
      </p:sp>
      <p:grpSp>
        <p:nvGrpSpPr>
          <p:cNvPr id="50191" name="Group 12">
            <a:extLst>
              <a:ext uri="{FF2B5EF4-FFF2-40B4-BE49-F238E27FC236}">
                <a16:creationId xmlns:a16="http://schemas.microsoft.com/office/drawing/2014/main" id="{29BE2ED6-9779-4853-90DD-0E6F71BEBD88}"/>
              </a:ext>
            </a:extLst>
          </p:cNvPr>
          <p:cNvGrpSpPr>
            <a:grpSpLocks/>
          </p:cNvGrpSpPr>
          <p:nvPr/>
        </p:nvGrpSpPr>
        <p:grpSpPr bwMode="auto">
          <a:xfrm>
            <a:off x="1981200" y="1271589"/>
            <a:ext cx="1143000" cy="566737"/>
            <a:chOff x="1200" y="1248"/>
            <a:chExt cx="720" cy="357"/>
          </a:xfrm>
        </p:grpSpPr>
        <p:pic>
          <p:nvPicPr>
            <p:cNvPr id="50194" name="Picture 13">
              <a:extLst>
                <a:ext uri="{FF2B5EF4-FFF2-40B4-BE49-F238E27FC236}">
                  <a16:creationId xmlns:a16="http://schemas.microsoft.com/office/drawing/2014/main" id="{4BF5123F-BF14-42F5-A3EA-D1047C09A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14">
              <a:extLst>
                <a:ext uri="{FF2B5EF4-FFF2-40B4-BE49-F238E27FC236}">
                  <a16:creationId xmlns:a16="http://schemas.microsoft.com/office/drawing/2014/main" id="{4EB720EA-CD19-4342-841B-E0A7F4232F8E}"/>
                </a:ext>
              </a:extLst>
            </p:cNvPr>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pPr>
                <a:defRPr/>
              </a:pPr>
              <a:r>
                <a:rPr lang="en-US" altLang="en-US" sz="2800" i="1" dirty="0">
                  <a:solidFill>
                    <a:schemeClr val="accent6"/>
                  </a:solidFill>
                  <a:latin typeface="Times New Roman" pitchFamily="18" charset="0"/>
                </a:rPr>
                <a:t>Note</a:t>
              </a:r>
            </a:p>
          </p:txBody>
        </p:sp>
      </p:grpSp>
      <p:sp>
        <p:nvSpPr>
          <p:cNvPr id="34" name="Title 21">
            <a:extLst>
              <a:ext uri="{FF2B5EF4-FFF2-40B4-BE49-F238E27FC236}">
                <a16:creationId xmlns:a16="http://schemas.microsoft.com/office/drawing/2014/main" id="{C61F26C4-E527-44A9-8DD6-C9BCA800D475}"/>
              </a:ext>
            </a:extLst>
          </p:cNvPr>
          <p:cNvSpPr txBox="1">
            <a:spLocks/>
          </p:cNvSpPr>
          <p:nvPr/>
        </p:nvSpPr>
        <p:spPr bwMode="auto">
          <a:xfrm>
            <a:off x="1585913" y="1270000"/>
            <a:ext cx="8229600" cy="838200"/>
          </a:xfrm>
          <a:prstGeom prst="rect">
            <a:avLst/>
          </a:prstGeom>
          <a:noFill/>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algn="ctr" eaLnBrk="1" hangingPunct="1">
              <a:defRPr/>
            </a:pPr>
            <a:r>
              <a:rPr lang="en-US" altLang="en-US" sz="2800" kern="0" dirty="0">
                <a:latin typeface="Calibri" panose="020F0502020204030204" pitchFamily="34" charset="0"/>
                <a:cs typeface="Calibri" panose="020F0502020204030204" pitchFamily="34" charset="0"/>
              </a:rPr>
              <a:t>Limitation of Classful Addressing</a:t>
            </a:r>
          </a:p>
        </p:txBody>
      </p:sp>
      <p:sp>
        <p:nvSpPr>
          <p:cNvPr id="35" name="Rectangle 2">
            <a:extLst>
              <a:ext uri="{FF2B5EF4-FFF2-40B4-BE49-F238E27FC236}">
                <a16:creationId xmlns:a16="http://schemas.microsoft.com/office/drawing/2014/main" id="{4845D976-34F6-4019-A7FC-8BC2281A0399}"/>
              </a:ext>
            </a:extLst>
          </p:cNvPr>
          <p:cNvSpPr>
            <a:spLocks noGrp="1" noChangeArrowheads="1"/>
          </p:cNvSpPr>
          <p:nvPr>
            <p:ph type="title"/>
          </p:nvPr>
        </p:nvSpPr>
        <p:spPr>
          <a:xfrm>
            <a:off x="1916112" y="284164"/>
            <a:ext cx="8283575"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Classless Addressing      </a:t>
            </a:r>
          </a:p>
        </p:txBody>
      </p:sp>
    </p:spTree>
    <p:extLst>
      <p:ext uri="{BB962C8B-B14F-4D97-AF65-F5344CB8AC3E}">
        <p14:creationId xmlns:p14="http://schemas.microsoft.com/office/powerpoint/2010/main" val="764702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a:extLst>
              <a:ext uri="{FF2B5EF4-FFF2-40B4-BE49-F238E27FC236}">
                <a16:creationId xmlns:a16="http://schemas.microsoft.com/office/drawing/2014/main" id="{4845D976-34F6-4019-A7FC-8BC2281A0399}"/>
              </a:ext>
            </a:extLst>
          </p:cNvPr>
          <p:cNvSpPr>
            <a:spLocks noGrp="1" noChangeArrowheads="1"/>
          </p:cNvSpPr>
          <p:nvPr>
            <p:ph type="title"/>
          </p:nvPr>
        </p:nvSpPr>
        <p:spPr>
          <a:xfrm>
            <a:off x="1916112" y="284163"/>
            <a:ext cx="8283575" cy="1038609"/>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0000"/>
          </a:bodyPr>
          <a:lstStyle/>
          <a:p>
            <a:pPr algn="ctr" eaLnBrk="1" hangingPunct="1"/>
            <a:r>
              <a:rPr lang="en-US" altLang="en-US" dirty="0"/>
              <a:t>How do we or devices identify the network part or the host part?</a:t>
            </a:r>
          </a:p>
        </p:txBody>
      </p:sp>
      <p:sp>
        <p:nvSpPr>
          <p:cNvPr id="12" name="Text Placeholder 2">
            <a:extLst>
              <a:ext uri="{FF2B5EF4-FFF2-40B4-BE49-F238E27FC236}">
                <a16:creationId xmlns:a16="http://schemas.microsoft.com/office/drawing/2014/main" id="{2FBF6167-B076-4B8F-B8D0-A20575657933}"/>
              </a:ext>
            </a:extLst>
          </p:cNvPr>
          <p:cNvSpPr txBox="1">
            <a:spLocks/>
          </p:cNvSpPr>
          <p:nvPr/>
        </p:nvSpPr>
        <p:spPr>
          <a:xfrm>
            <a:off x="1866900" y="1648287"/>
            <a:ext cx="8458200" cy="48006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How do we or devices identify the network part or the host part?</a:t>
            </a:r>
          </a:p>
          <a:p>
            <a:r>
              <a:rPr lang="en-US" altLang="en-US"/>
              <a:t>Answer: For us :Using the </a:t>
            </a:r>
            <a:r>
              <a:rPr lang="en-US" altLang="en-US" sz="3200" b="1">
                <a:solidFill>
                  <a:srgbClr val="9900CC"/>
                </a:solidFill>
              </a:rPr>
              <a:t>“Prefix Mask”</a:t>
            </a:r>
            <a:r>
              <a:rPr lang="en-US" altLang="en-US"/>
              <a:t>.</a:t>
            </a:r>
          </a:p>
          <a:p>
            <a:endParaRPr lang="en-US" altLang="en-US" dirty="0"/>
          </a:p>
        </p:txBody>
      </p:sp>
      <p:sp>
        <p:nvSpPr>
          <p:cNvPr id="13" name="Text Box 55">
            <a:extLst>
              <a:ext uri="{FF2B5EF4-FFF2-40B4-BE49-F238E27FC236}">
                <a16:creationId xmlns:a16="http://schemas.microsoft.com/office/drawing/2014/main" id="{E5474728-CE47-4142-B0BD-64AFFCC84579}"/>
              </a:ext>
            </a:extLst>
          </p:cNvPr>
          <p:cNvSpPr txBox="1">
            <a:spLocks noChangeArrowheads="1"/>
          </p:cNvSpPr>
          <p:nvPr/>
        </p:nvSpPr>
        <p:spPr bwMode="auto">
          <a:xfrm>
            <a:off x="2212759" y="3775229"/>
            <a:ext cx="822960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45720" rIns="45720">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lgn="ctr" eaLnBrk="1" hangingPunct="1">
              <a:spcBef>
                <a:spcPct val="0"/>
              </a:spcBef>
              <a:buClrTx/>
              <a:buSzTx/>
              <a:buFontTx/>
              <a:buNone/>
            </a:pPr>
            <a:r>
              <a:rPr lang="en-US" altLang="en-US" sz="3200" b="1" dirty="0">
                <a:solidFill>
                  <a:srgbClr val="9900CC"/>
                </a:solidFill>
              </a:rPr>
              <a:t>192.168.10</a:t>
            </a:r>
            <a:r>
              <a:rPr lang="en-US" altLang="en-US" sz="3200" dirty="0"/>
              <a:t>.</a:t>
            </a:r>
            <a:r>
              <a:rPr lang="en-US" altLang="en-US" sz="3200" b="1" dirty="0">
                <a:solidFill>
                  <a:srgbClr val="0033CC"/>
                </a:solidFill>
              </a:rPr>
              <a:t>2</a:t>
            </a:r>
            <a:r>
              <a:rPr lang="en-US" altLang="en-US" sz="3200" dirty="0"/>
              <a:t>/24</a:t>
            </a:r>
            <a:br>
              <a:rPr lang="en-US" altLang="en-US" sz="3200" dirty="0"/>
            </a:br>
            <a:br>
              <a:rPr lang="en-US" altLang="en-US" sz="1800" dirty="0"/>
            </a:br>
            <a:r>
              <a:rPr lang="en-US" altLang="en-US" sz="2400" dirty="0"/>
              <a:t>Means that the </a:t>
            </a:r>
            <a:r>
              <a:rPr lang="en-US" altLang="en-US" sz="2400" b="1" dirty="0">
                <a:solidFill>
                  <a:srgbClr val="9900CC"/>
                </a:solidFill>
              </a:rPr>
              <a:t>first 24 bits </a:t>
            </a:r>
            <a:r>
              <a:rPr lang="en-US" altLang="en-US" sz="2400" dirty="0"/>
              <a:t>are the network portion.</a:t>
            </a:r>
            <a:br>
              <a:rPr lang="en-US" altLang="en-US" sz="2400" dirty="0"/>
            </a:br>
            <a:r>
              <a:rPr lang="en-US" altLang="en-US" sz="2400" dirty="0"/>
              <a:t>The </a:t>
            </a:r>
            <a:r>
              <a:rPr lang="en-US" altLang="en-US" sz="2400" b="1" dirty="0">
                <a:solidFill>
                  <a:srgbClr val="0033CC"/>
                </a:solidFill>
              </a:rPr>
              <a:t>last 8 bits </a:t>
            </a:r>
            <a:r>
              <a:rPr lang="en-US" altLang="en-US" sz="2400" dirty="0"/>
              <a:t>are the host portion.</a:t>
            </a:r>
          </a:p>
        </p:txBody>
      </p:sp>
    </p:spTree>
    <p:extLst>
      <p:ext uri="{BB962C8B-B14F-4D97-AF65-F5344CB8AC3E}">
        <p14:creationId xmlns:p14="http://schemas.microsoft.com/office/powerpoint/2010/main" val="146932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B0C88B-FB50-47E2-B97B-6AC8D7522667}"/>
              </a:ext>
            </a:extLst>
          </p:cNvPr>
          <p:cNvSpPr>
            <a:spLocks noGrp="1"/>
          </p:cNvSpPr>
          <p:nvPr>
            <p:ph type="body" sz="half" idx="1"/>
          </p:nvPr>
        </p:nvSpPr>
        <p:spPr>
          <a:xfrm>
            <a:off x="1905000" y="1676400"/>
            <a:ext cx="8458200" cy="4800600"/>
          </a:xfrm>
        </p:spPr>
        <p:txBody>
          <a:bodyPr/>
          <a:lstStyle/>
          <a:p>
            <a:pPr eaLnBrk="1" hangingPunct="1"/>
            <a:r>
              <a:rPr lang="en-US" altLang="en-US"/>
              <a:t>Answer: For devices Using the </a:t>
            </a:r>
            <a:r>
              <a:rPr lang="en-US" altLang="en-US" sz="3200" b="1">
                <a:solidFill>
                  <a:srgbClr val="9900CC"/>
                </a:solidFill>
              </a:rPr>
              <a:t>“subnet mask”</a:t>
            </a:r>
            <a:r>
              <a:rPr lang="en-US" altLang="en-US"/>
              <a:t>.</a:t>
            </a:r>
          </a:p>
        </p:txBody>
      </p:sp>
      <p:pic>
        <p:nvPicPr>
          <p:cNvPr id="17411" name="Picture 2">
            <a:extLst>
              <a:ext uri="{FF2B5EF4-FFF2-40B4-BE49-F238E27FC236}">
                <a16:creationId xmlns:a16="http://schemas.microsoft.com/office/drawing/2014/main" id="{A57E020F-F697-4B42-8ADD-69A6050B5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276601"/>
            <a:ext cx="29718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3">
            <a:extLst>
              <a:ext uri="{FF2B5EF4-FFF2-40B4-BE49-F238E27FC236}">
                <a16:creationId xmlns:a16="http://schemas.microsoft.com/office/drawing/2014/main" id="{763EA346-9982-475A-9B6D-6CABF8BCB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1" y="4038601"/>
            <a:ext cx="48863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9">
            <a:extLst>
              <a:ext uri="{FF2B5EF4-FFF2-40B4-BE49-F238E27FC236}">
                <a16:creationId xmlns:a16="http://schemas.microsoft.com/office/drawing/2014/main" id="{45E85F0D-1ABC-4DFC-8E2B-22F7A8A9AA6A}"/>
              </a:ext>
            </a:extLst>
          </p:cNvPr>
          <p:cNvSpPr>
            <a:spLocks noChangeArrowheads="1"/>
          </p:cNvSpPr>
          <p:nvPr/>
        </p:nvSpPr>
        <p:spPr bwMode="auto">
          <a:xfrm>
            <a:off x="8610600" y="5029200"/>
            <a:ext cx="1219200" cy="1524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7414" name="Rectangle 10">
            <a:extLst>
              <a:ext uri="{FF2B5EF4-FFF2-40B4-BE49-F238E27FC236}">
                <a16:creationId xmlns:a16="http://schemas.microsoft.com/office/drawing/2014/main" id="{69D15C32-D3BB-4C17-8891-1F5630A94A37}"/>
              </a:ext>
            </a:extLst>
          </p:cNvPr>
          <p:cNvSpPr>
            <a:spLocks noChangeArrowheads="1"/>
          </p:cNvSpPr>
          <p:nvPr/>
        </p:nvSpPr>
        <p:spPr bwMode="auto">
          <a:xfrm>
            <a:off x="5943600" y="5029200"/>
            <a:ext cx="1219200" cy="1524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7415" name="Rectangle 11">
            <a:extLst>
              <a:ext uri="{FF2B5EF4-FFF2-40B4-BE49-F238E27FC236}">
                <a16:creationId xmlns:a16="http://schemas.microsoft.com/office/drawing/2014/main" id="{B279A909-F1EB-4A73-A3A5-6BBF63E86479}"/>
              </a:ext>
            </a:extLst>
          </p:cNvPr>
          <p:cNvSpPr>
            <a:spLocks noChangeArrowheads="1"/>
          </p:cNvSpPr>
          <p:nvPr/>
        </p:nvSpPr>
        <p:spPr bwMode="auto">
          <a:xfrm>
            <a:off x="2514600" y="4724400"/>
            <a:ext cx="1219200" cy="1524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7416" name="Rectangle 12">
            <a:extLst>
              <a:ext uri="{FF2B5EF4-FFF2-40B4-BE49-F238E27FC236}">
                <a16:creationId xmlns:a16="http://schemas.microsoft.com/office/drawing/2014/main" id="{5436CFE7-A535-4F56-BC29-309841AD39EB}"/>
              </a:ext>
            </a:extLst>
          </p:cNvPr>
          <p:cNvSpPr>
            <a:spLocks noChangeArrowheads="1"/>
          </p:cNvSpPr>
          <p:nvPr/>
        </p:nvSpPr>
        <p:spPr bwMode="auto">
          <a:xfrm>
            <a:off x="3810000" y="4724400"/>
            <a:ext cx="1219200" cy="1524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endParaRPr lang="en-US" altLang="en-US" sz="1800"/>
          </a:p>
        </p:txBody>
      </p:sp>
      <p:sp>
        <p:nvSpPr>
          <p:cNvPr id="17418" name="Rectangle 14">
            <a:extLst>
              <a:ext uri="{FF2B5EF4-FFF2-40B4-BE49-F238E27FC236}">
                <a16:creationId xmlns:a16="http://schemas.microsoft.com/office/drawing/2014/main" id="{FD518DA5-F6F0-4E85-AEFC-C0FBFB9C88B7}"/>
              </a:ext>
            </a:extLst>
          </p:cNvPr>
          <p:cNvSpPr>
            <a:spLocks noChangeArrowheads="1"/>
          </p:cNvSpPr>
          <p:nvPr/>
        </p:nvSpPr>
        <p:spPr bwMode="auto">
          <a:xfrm>
            <a:off x="4267200" y="2514601"/>
            <a:ext cx="289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2400" b="1">
                <a:solidFill>
                  <a:srgbClr val="9900CC"/>
                </a:solidFill>
              </a:rPr>
              <a:t>255.255.255.0</a:t>
            </a:r>
            <a:endParaRPr lang="en-US" altLang="en-US" sz="2400"/>
          </a:p>
        </p:txBody>
      </p:sp>
      <p:sp>
        <p:nvSpPr>
          <p:cNvPr id="11" name="Rectangle 2">
            <a:extLst>
              <a:ext uri="{FF2B5EF4-FFF2-40B4-BE49-F238E27FC236}">
                <a16:creationId xmlns:a16="http://schemas.microsoft.com/office/drawing/2014/main" id="{26CFC02C-3EC5-4CD0-B6CE-16BA8CDD7166}"/>
              </a:ext>
            </a:extLst>
          </p:cNvPr>
          <p:cNvSpPr>
            <a:spLocks noGrp="1" noChangeArrowheads="1"/>
          </p:cNvSpPr>
          <p:nvPr>
            <p:ph type="title"/>
          </p:nvPr>
        </p:nvSpPr>
        <p:spPr>
          <a:xfrm>
            <a:off x="1916112" y="284163"/>
            <a:ext cx="8283575" cy="1038609"/>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0000"/>
          </a:bodyPr>
          <a:lstStyle/>
          <a:p>
            <a:pPr algn="ctr" eaLnBrk="1" hangingPunct="1"/>
            <a:r>
              <a:rPr lang="en-US" altLang="en-US" dirty="0"/>
              <a:t>How do we or devices identify the network part or the host part?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AD40839B-FB41-4A8C-B368-C8461C43D6DC}"/>
              </a:ext>
            </a:extLst>
          </p:cNvPr>
          <p:cNvSpPr>
            <a:spLocks noGrp="1"/>
          </p:cNvSpPr>
          <p:nvPr>
            <p:ph type="title"/>
          </p:nvPr>
        </p:nvSpPr>
        <p:spPr>
          <a:xfrm>
            <a:off x="1828800" y="228600"/>
            <a:ext cx="8153400" cy="6858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0000"/>
          </a:bodyPr>
          <a:lstStyle/>
          <a:p>
            <a:pPr algn="ctr"/>
            <a:r>
              <a:rPr lang="en-US" altLang="en-US" dirty="0">
                <a:solidFill>
                  <a:schemeClr val="lt1"/>
                </a:solidFill>
                <a:latin typeface="+mn-lt"/>
                <a:ea typeface="+mn-ea"/>
                <a:cs typeface="+mn-cs"/>
              </a:rPr>
              <a:t>Prefix or Subnet Mask</a:t>
            </a:r>
          </a:p>
        </p:txBody>
      </p:sp>
      <p:sp>
        <p:nvSpPr>
          <p:cNvPr id="18435" name="Text Placeholder 2">
            <a:extLst>
              <a:ext uri="{FF2B5EF4-FFF2-40B4-BE49-F238E27FC236}">
                <a16:creationId xmlns:a16="http://schemas.microsoft.com/office/drawing/2014/main" id="{F790DB31-19A4-47BF-B00B-984109F3EF11}"/>
              </a:ext>
            </a:extLst>
          </p:cNvPr>
          <p:cNvSpPr>
            <a:spLocks noGrp="1"/>
          </p:cNvSpPr>
          <p:nvPr>
            <p:ph type="body" sz="half" idx="1"/>
          </p:nvPr>
        </p:nvSpPr>
        <p:spPr>
          <a:xfrm>
            <a:off x="1676400" y="1600200"/>
            <a:ext cx="8763000" cy="4876800"/>
          </a:xfrm>
        </p:spPr>
        <p:txBody>
          <a:bodyPr/>
          <a:lstStyle/>
          <a:p>
            <a:pPr eaLnBrk="1" hangingPunct="1"/>
            <a:r>
              <a:rPr lang="en-US" altLang="en-US"/>
              <a:t>The Prefix Mask and the Subnet Mask are different ways of representing the same information.</a:t>
            </a:r>
          </a:p>
          <a:p>
            <a:pPr eaLnBrk="1" hangingPunct="1"/>
            <a:r>
              <a:rPr lang="en-US" altLang="en-US"/>
              <a:t>Prefix Mask of </a:t>
            </a:r>
            <a:r>
              <a:rPr lang="en-US" altLang="en-US">
                <a:solidFill>
                  <a:srgbClr val="9900CC"/>
                </a:solidFill>
              </a:rPr>
              <a:t>/24 </a:t>
            </a:r>
            <a:r>
              <a:rPr lang="en-US" altLang="en-US"/>
              <a:t>or a subnet mask of </a:t>
            </a:r>
            <a:r>
              <a:rPr lang="en-US" altLang="en-US">
                <a:solidFill>
                  <a:srgbClr val="9900CC"/>
                </a:solidFill>
              </a:rPr>
              <a:t>255.255.255.0</a:t>
            </a:r>
          </a:p>
          <a:p>
            <a:pPr eaLnBrk="1" hangingPunct="1"/>
            <a:r>
              <a:rPr lang="en-US" altLang="en-US"/>
              <a:t>Prefix Mask of </a:t>
            </a:r>
            <a:r>
              <a:rPr lang="en-US" altLang="en-US">
                <a:solidFill>
                  <a:srgbClr val="9900CC"/>
                </a:solidFill>
              </a:rPr>
              <a:t>/16 </a:t>
            </a:r>
            <a:r>
              <a:rPr lang="en-US" altLang="en-US"/>
              <a:t>or a subnet mask of </a:t>
            </a:r>
            <a:r>
              <a:rPr lang="en-US" altLang="en-US">
                <a:solidFill>
                  <a:srgbClr val="9900CC"/>
                </a:solidFill>
              </a:rPr>
              <a:t>255.255.0.0</a:t>
            </a:r>
          </a:p>
          <a:p>
            <a:pPr eaLnBrk="1" hangingPunct="1"/>
            <a:r>
              <a:rPr lang="en-US" altLang="en-US"/>
              <a:t>Prefix Mask of </a:t>
            </a:r>
            <a:r>
              <a:rPr lang="en-US" altLang="en-US">
                <a:solidFill>
                  <a:srgbClr val="9900CC"/>
                </a:solidFill>
              </a:rPr>
              <a:t>/8 </a:t>
            </a:r>
            <a:r>
              <a:rPr lang="en-US" altLang="en-US"/>
              <a:t>or a subnet mask of </a:t>
            </a:r>
            <a:r>
              <a:rPr lang="en-US" altLang="en-US">
                <a:solidFill>
                  <a:srgbClr val="9900CC"/>
                </a:solidFill>
              </a:rPr>
              <a:t>255.0.0.0</a:t>
            </a:r>
          </a:p>
          <a:p>
            <a:pPr eaLnBrk="1" hangingPunct="1"/>
            <a:endParaRPr lang="en-US" altLang="en-US">
              <a:solidFill>
                <a:srgbClr val="9900CC"/>
              </a:solidFill>
            </a:endParaRPr>
          </a:p>
          <a:p>
            <a:pPr eaLnBrk="1" hangingPunct="1"/>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CD50726-AEF5-4A5E-8F0A-BA2793321216}"/>
              </a:ext>
            </a:extLst>
          </p:cNvPr>
          <p:cNvSpPr>
            <a:spLocks noGrp="1" noChangeArrowheads="1"/>
          </p:cNvSpPr>
          <p:nvPr>
            <p:ph type="title"/>
          </p:nvPr>
        </p:nvSpPr>
        <p: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0000"/>
          </a:bodyPr>
          <a:lstStyle/>
          <a:p>
            <a:pPr algn="ctr"/>
            <a:r>
              <a:rPr lang="en-US" altLang="en-US" dirty="0">
                <a:solidFill>
                  <a:schemeClr val="lt1"/>
                </a:solidFill>
                <a:latin typeface="+mn-lt"/>
                <a:ea typeface="+mn-ea"/>
                <a:cs typeface="+mn-cs"/>
              </a:rPr>
              <a:t>Subnet Mask</a:t>
            </a:r>
          </a:p>
        </p:txBody>
      </p:sp>
      <p:sp>
        <p:nvSpPr>
          <p:cNvPr id="573484" name="Text Box 44">
            <a:extLst>
              <a:ext uri="{FF2B5EF4-FFF2-40B4-BE49-F238E27FC236}">
                <a16:creationId xmlns:a16="http://schemas.microsoft.com/office/drawing/2014/main" id="{7C361521-AE76-4D47-83B8-5F58E4BF73D1}"/>
              </a:ext>
            </a:extLst>
          </p:cNvPr>
          <p:cNvSpPr txBox="1">
            <a:spLocks noChangeArrowheads="1"/>
          </p:cNvSpPr>
          <p:nvPr/>
        </p:nvSpPr>
        <p:spPr bwMode="auto">
          <a:xfrm>
            <a:off x="2590800" y="1611314"/>
            <a:ext cx="670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1800"/>
              <a:t>IP Address</a:t>
            </a:r>
            <a:r>
              <a:rPr lang="en-US" altLang="en-US" sz="1800">
                <a:solidFill>
                  <a:srgbClr val="9900CC"/>
                </a:solidFill>
              </a:rPr>
              <a:t>:  10.24.36.2 / 8        </a:t>
            </a:r>
            <a:r>
              <a:rPr lang="en-US" altLang="en-US" sz="1800"/>
              <a:t>Subnet Mask?</a:t>
            </a:r>
          </a:p>
        </p:txBody>
      </p:sp>
      <p:sp>
        <p:nvSpPr>
          <p:cNvPr id="573486" name="Text Box 46">
            <a:extLst>
              <a:ext uri="{FF2B5EF4-FFF2-40B4-BE49-F238E27FC236}">
                <a16:creationId xmlns:a16="http://schemas.microsoft.com/office/drawing/2014/main" id="{2A58D4BE-CFF6-4801-BAAE-62D13D93E56E}"/>
              </a:ext>
            </a:extLst>
          </p:cNvPr>
          <p:cNvSpPr txBox="1">
            <a:spLocks noChangeArrowheads="1"/>
          </p:cNvSpPr>
          <p:nvPr/>
        </p:nvSpPr>
        <p:spPr bwMode="auto">
          <a:xfrm>
            <a:off x="2590800" y="2068514"/>
            <a:ext cx="670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1800"/>
              <a:t>IP Address:  </a:t>
            </a:r>
            <a:r>
              <a:rPr lang="en-US" altLang="en-US" sz="1800">
                <a:solidFill>
                  <a:srgbClr val="9900CC"/>
                </a:solidFill>
              </a:rPr>
              <a:t>10.24.36.2 / 12      </a:t>
            </a:r>
            <a:r>
              <a:rPr lang="en-US" altLang="en-US" sz="1800"/>
              <a:t>Subnet Mask?</a:t>
            </a:r>
          </a:p>
        </p:txBody>
      </p:sp>
      <p:sp>
        <p:nvSpPr>
          <p:cNvPr id="573487" name="Text Box 47">
            <a:extLst>
              <a:ext uri="{FF2B5EF4-FFF2-40B4-BE49-F238E27FC236}">
                <a16:creationId xmlns:a16="http://schemas.microsoft.com/office/drawing/2014/main" id="{5921D0AA-696F-491F-AFC5-8C7850C47F20}"/>
              </a:ext>
            </a:extLst>
          </p:cNvPr>
          <p:cNvSpPr txBox="1">
            <a:spLocks noChangeArrowheads="1"/>
          </p:cNvSpPr>
          <p:nvPr/>
        </p:nvSpPr>
        <p:spPr bwMode="auto">
          <a:xfrm>
            <a:off x="2590800" y="2525714"/>
            <a:ext cx="670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1800"/>
              <a:t>IP Address</a:t>
            </a:r>
            <a:r>
              <a:rPr lang="en-US" altLang="en-US" sz="1800">
                <a:solidFill>
                  <a:srgbClr val="9900CC"/>
                </a:solidFill>
              </a:rPr>
              <a:t>:  10.24.36.2 / 16      </a:t>
            </a:r>
            <a:r>
              <a:rPr lang="en-US" altLang="en-US" sz="1800"/>
              <a:t>Subnet Mask?</a:t>
            </a:r>
          </a:p>
        </p:txBody>
      </p:sp>
      <p:sp>
        <p:nvSpPr>
          <p:cNvPr id="573488" name="Text Box 48">
            <a:extLst>
              <a:ext uri="{FF2B5EF4-FFF2-40B4-BE49-F238E27FC236}">
                <a16:creationId xmlns:a16="http://schemas.microsoft.com/office/drawing/2014/main" id="{08B5C862-049C-4094-ADEB-7365D085EBF1}"/>
              </a:ext>
            </a:extLst>
          </p:cNvPr>
          <p:cNvSpPr txBox="1">
            <a:spLocks noChangeArrowheads="1"/>
          </p:cNvSpPr>
          <p:nvPr/>
        </p:nvSpPr>
        <p:spPr bwMode="auto">
          <a:xfrm>
            <a:off x="2590800" y="3059114"/>
            <a:ext cx="670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1800"/>
              <a:t>IP Address:  </a:t>
            </a:r>
            <a:r>
              <a:rPr lang="en-US" altLang="en-US" sz="1800">
                <a:solidFill>
                  <a:srgbClr val="9900CC"/>
                </a:solidFill>
              </a:rPr>
              <a:t>10.24.36.2 / 23      </a:t>
            </a:r>
            <a:r>
              <a:rPr lang="en-US" altLang="en-US" sz="1800"/>
              <a:t>Subnet Mask?</a:t>
            </a:r>
          </a:p>
        </p:txBody>
      </p:sp>
      <p:sp>
        <p:nvSpPr>
          <p:cNvPr id="573489" name="Text Box 49">
            <a:extLst>
              <a:ext uri="{FF2B5EF4-FFF2-40B4-BE49-F238E27FC236}">
                <a16:creationId xmlns:a16="http://schemas.microsoft.com/office/drawing/2014/main" id="{EDF13A8C-5EFA-4A78-B679-01F99416EBA6}"/>
              </a:ext>
            </a:extLst>
          </p:cNvPr>
          <p:cNvSpPr txBox="1">
            <a:spLocks noChangeArrowheads="1"/>
          </p:cNvSpPr>
          <p:nvPr/>
        </p:nvSpPr>
        <p:spPr bwMode="auto">
          <a:xfrm>
            <a:off x="2057400" y="3733800"/>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1800"/>
              <a:t>IP Address:  </a:t>
            </a:r>
            <a:r>
              <a:rPr lang="en-US" altLang="en-US" sz="1800">
                <a:solidFill>
                  <a:srgbClr val="9900CC"/>
                </a:solidFill>
              </a:rPr>
              <a:t>10.24.36.2   255.255.224.0         </a:t>
            </a:r>
            <a:r>
              <a:rPr lang="en-US" altLang="en-US" sz="1800"/>
              <a:t>Prefix Mask? </a:t>
            </a:r>
          </a:p>
        </p:txBody>
      </p:sp>
      <p:sp>
        <p:nvSpPr>
          <p:cNvPr id="573490" name="Text Box 50">
            <a:extLst>
              <a:ext uri="{FF2B5EF4-FFF2-40B4-BE49-F238E27FC236}">
                <a16:creationId xmlns:a16="http://schemas.microsoft.com/office/drawing/2014/main" id="{07ED27B4-B72B-43EA-8169-64BC8BEB5B32}"/>
              </a:ext>
            </a:extLst>
          </p:cNvPr>
          <p:cNvSpPr txBox="1">
            <a:spLocks noChangeArrowheads="1"/>
          </p:cNvSpPr>
          <p:nvPr/>
        </p:nvSpPr>
        <p:spPr bwMode="auto">
          <a:xfrm>
            <a:off x="2057400" y="4267200"/>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1800"/>
              <a:t>IP Address:  </a:t>
            </a:r>
            <a:r>
              <a:rPr lang="en-US" altLang="en-US" sz="1800">
                <a:solidFill>
                  <a:srgbClr val="9900CC"/>
                </a:solidFill>
              </a:rPr>
              <a:t>10.24.36.2   255.255.255.192     </a:t>
            </a:r>
            <a:r>
              <a:rPr lang="en-US" altLang="en-US" sz="1800"/>
              <a:t>Prefix Mask?</a:t>
            </a:r>
          </a:p>
        </p:txBody>
      </p:sp>
      <p:sp>
        <p:nvSpPr>
          <p:cNvPr id="573491" name="Text Box 51">
            <a:extLst>
              <a:ext uri="{FF2B5EF4-FFF2-40B4-BE49-F238E27FC236}">
                <a16:creationId xmlns:a16="http://schemas.microsoft.com/office/drawing/2014/main" id="{8C44F28D-E320-45DE-8EBA-AD4C60CF2DC6}"/>
              </a:ext>
            </a:extLst>
          </p:cNvPr>
          <p:cNvSpPr txBox="1">
            <a:spLocks noChangeArrowheads="1"/>
          </p:cNvSpPr>
          <p:nvPr/>
        </p:nvSpPr>
        <p:spPr bwMode="auto">
          <a:xfrm>
            <a:off x="2057400" y="4800600"/>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1800"/>
              <a:t>IP Address:  </a:t>
            </a:r>
            <a:r>
              <a:rPr lang="en-US" altLang="en-US" sz="1800">
                <a:solidFill>
                  <a:srgbClr val="9900CC"/>
                </a:solidFill>
              </a:rPr>
              <a:t>10.24.36.2   255.255.255.252     </a:t>
            </a:r>
            <a:r>
              <a:rPr lang="en-US" altLang="en-US" sz="1800"/>
              <a:t>Prefix Mask?</a:t>
            </a:r>
          </a:p>
        </p:txBody>
      </p:sp>
      <p:sp>
        <p:nvSpPr>
          <p:cNvPr id="573492" name="Text Box 52">
            <a:extLst>
              <a:ext uri="{FF2B5EF4-FFF2-40B4-BE49-F238E27FC236}">
                <a16:creationId xmlns:a16="http://schemas.microsoft.com/office/drawing/2014/main" id="{4FC37BD3-CE1F-4C02-978C-E09BFE27BC11}"/>
              </a:ext>
            </a:extLst>
          </p:cNvPr>
          <p:cNvSpPr txBox="1">
            <a:spLocks noChangeArrowheads="1"/>
          </p:cNvSpPr>
          <p:nvPr/>
        </p:nvSpPr>
        <p:spPr bwMode="auto">
          <a:xfrm>
            <a:off x="2057400" y="5334000"/>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1800"/>
              <a:t>IP Address:  </a:t>
            </a:r>
            <a:r>
              <a:rPr lang="en-US" altLang="en-US" sz="1800">
                <a:solidFill>
                  <a:srgbClr val="9900CC"/>
                </a:solidFill>
              </a:rPr>
              <a:t>10.24.36.2   255.254.0.0             </a:t>
            </a:r>
            <a:r>
              <a:rPr lang="en-US" altLang="en-US" sz="1800"/>
              <a:t>Prefix Mask?</a:t>
            </a:r>
          </a:p>
        </p:txBody>
      </p:sp>
      <p:sp>
        <p:nvSpPr>
          <p:cNvPr id="573493" name="Text Box 53">
            <a:extLst>
              <a:ext uri="{FF2B5EF4-FFF2-40B4-BE49-F238E27FC236}">
                <a16:creationId xmlns:a16="http://schemas.microsoft.com/office/drawing/2014/main" id="{EFE3E14E-9709-46C1-890D-74C8C1034CD5}"/>
              </a:ext>
            </a:extLst>
          </p:cNvPr>
          <p:cNvSpPr txBox="1">
            <a:spLocks noChangeArrowheads="1"/>
          </p:cNvSpPr>
          <p:nvPr/>
        </p:nvSpPr>
        <p:spPr bwMode="auto">
          <a:xfrm>
            <a:off x="2057400" y="5867400"/>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9900CC"/>
              </a:buClr>
              <a:buSzPct val="90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rgbClr val="660066"/>
              </a:buClr>
              <a:buSzPct val="8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rgbClr val="333399"/>
              </a:buClr>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4pPr>
            <a:lvl5pPr marL="2057400" indent="-228600">
              <a:spcBef>
                <a:spcPct val="20000"/>
              </a:spcBef>
              <a:buClr>
                <a:srgbClr val="333399"/>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333399"/>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SzTx/>
              <a:buFontTx/>
              <a:buNone/>
            </a:pPr>
            <a:r>
              <a:rPr lang="en-US" altLang="en-US" sz="1800"/>
              <a:t>IP Address:  </a:t>
            </a:r>
            <a:r>
              <a:rPr lang="en-US" altLang="en-US" sz="1800">
                <a:solidFill>
                  <a:srgbClr val="9900CC"/>
                </a:solidFill>
              </a:rPr>
              <a:t>10.24.36.2   255.255.240.0         </a:t>
            </a:r>
            <a:r>
              <a:rPr lang="en-US" altLang="en-US" sz="1800"/>
              <a:t>Prefix Mask?</a:t>
            </a:r>
          </a:p>
        </p:txBody>
      </p:sp>
      <p:sp>
        <p:nvSpPr>
          <p:cNvPr id="573494" name="Line 54">
            <a:extLst>
              <a:ext uri="{FF2B5EF4-FFF2-40B4-BE49-F238E27FC236}">
                <a16:creationId xmlns:a16="http://schemas.microsoft.com/office/drawing/2014/main" id="{BA45B814-212B-4E12-910C-A1EF87358D09}"/>
              </a:ext>
            </a:extLst>
          </p:cNvPr>
          <p:cNvSpPr>
            <a:spLocks noChangeShapeType="1"/>
          </p:cNvSpPr>
          <p:nvPr/>
        </p:nvSpPr>
        <p:spPr bwMode="auto">
          <a:xfrm>
            <a:off x="1981200" y="3581400"/>
            <a:ext cx="822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34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4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8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734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348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349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349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349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3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4" grpId="0"/>
      <p:bldP spid="573486" grpId="0"/>
      <p:bldP spid="573487" grpId="0"/>
      <p:bldP spid="573488" grpId="0"/>
      <p:bldP spid="573489" grpId="0"/>
      <p:bldP spid="573490" grpId="0"/>
      <p:bldP spid="573491" grpId="0"/>
      <p:bldP spid="573492" grpId="0"/>
      <p:bldP spid="57349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910964" y="1504586"/>
            <a:ext cx="11096157" cy="20780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CIDR:</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C</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lassless </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I</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nter</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D</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omain </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R</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outing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(pronounced “cider”)</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subnet portion of address of arbitrary length</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address format: </a:t>
            </a: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a.b.c.d/x</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where x is # bits in subnet portion of address</a:t>
            </a:r>
          </a:p>
          <a:p>
            <a:pPr marL="582613" marR="0" lvl="1" indent="-23336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24BFDBCB-D833-424E-B896-ECF456E857A6}"/>
              </a:ext>
            </a:extLst>
          </p:cNvPr>
          <p:cNvGrpSpPr/>
          <p:nvPr/>
        </p:nvGrpSpPr>
        <p:grpSpPr>
          <a:xfrm>
            <a:off x="3242716" y="3863272"/>
            <a:ext cx="6124575" cy="1624012"/>
            <a:chOff x="3242716" y="3863272"/>
            <a:chExt cx="6124575" cy="1624012"/>
          </a:xfrm>
        </p:grpSpPr>
        <p:sp>
          <p:nvSpPr>
            <p:cNvPr id="71" name="Text Box 5">
              <a:extLst>
                <a:ext uri="{FF2B5EF4-FFF2-40B4-BE49-F238E27FC236}">
                  <a16:creationId xmlns:a16="http://schemas.microsoft.com/office/drawing/2014/main" id="{DF99B885-3705-9D49-B24E-90392B9185F9}"/>
                </a:ext>
              </a:extLst>
            </p:cNvPr>
            <p:cNvSpPr txBox="1">
              <a:spLocks noChangeArrowheads="1"/>
            </p:cNvSpPr>
            <p:nvPr/>
          </p:nvSpPr>
          <p:spPr bwMode="auto">
            <a:xfrm>
              <a:off x="3242716" y="4444297"/>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11001000  00010111  0001000</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0  00000000</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4" name="Text Box 6">
              <a:extLst>
                <a:ext uri="{FF2B5EF4-FFF2-40B4-BE49-F238E27FC236}">
                  <a16:creationId xmlns:a16="http://schemas.microsoft.com/office/drawing/2014/main" id="{53AC14AD-B9EE-554E-9932-48BD3C8AF40F}"/>
                </a:ext>
              </a:extLst>
            </p:cNvPr>
            <p:cNvSpPr txBox="1">
              <a:spLocks noChangeArrowheads="1"/>
            </p:cNvSpPr>
            <p:nvPr/>
          </p:nvSpPr>
          <p:spPr bwMode="auto">
            <a:xfrm>
              <a:off x="4904829" y="3899784"/>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subnet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part</a:t>
              </a:r>
            </a:p>
          </p:txBody>
        </p:sp>
        <p:sp>
          <p:nvSpPr>
            <p:cNvPr id="85" name="Text Box 7">
              <a:extLst>
                <a:ext uri="{FF2B5EF4-FFF2-40B4-BE49-F238E27FC236}">
                  <a16:creationId xmlns:a16="http://schemas.microsoft.com/office/drawing/2014/main" id="{A9661791-FEB7-4F4F-86F8-6CFB4289ACA7}"/>
                </a:ext>
              </a:extLst>
            </p:cNvPr>
            <p:cNvSpPr txBox="1">
              <a:spLocks noChangeArrowheads="1"/>
            </p:cNvSpPr>
            <p:nvPr/>
          </p:nvSpPr>
          <p:spPr bwMode="auto">
            <a:xfrm>
              <a:off x="8184604" y="3863272"/>
              <a:ext cx="61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host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part</a:t>
              </a:r>
            </a:p>
          </p:txBody>
        </p:sp>
        <p:sp>
          <p:nvSpPr>
            <p:cNvPr id="89" name="Line 8">
              <a:extLst>
                <a:ext uri="{FF2B5EF4-FFF2-40B4-BE49-F238E27FC236}">
                  <a16:creationId xmlns:a16="http://schemas.microsoft.com/office/drawing/2014/main" id="{3951CC4F-1C7E-7149-9A31-48715C63D9A3}"/>
                </a:ext>
              </a:extLst>
            </p:cNvPr>
            <p:cNvSpPr>
              <a:spLocks noChangeShapeType="1"/>
            </p:cNvSpPr>
            <p:nvPr/>
          </p:nvSpPr>
          <p:spPr bwMode="auto">
            <a:xfrm>
              <a:off x="5911304" y="4209347"/>
              <a:ext cx="1620837"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11">
              <a:extLst>
                <a:ext uri="{FF2B5EF4-FFF2-40B4-BE49-F238E27FC236}">
                  <a16:creationId xmlns:a16="http://schemas.microsoft.com/office/drawing/2014/main" id="{CD44A653-71EC-9D4E-A7F3-98231B2666D0}"/>
                </a:ext>
              </a:extLst>
            </p:cNvPr>
            <p:cNvSpPr>
              <a:spLocks noChangeShapeType="1"/>
            </p:cNvSpPr>
            <p:nvPr/>
          </p:nvSpPr>
          <p:spPr bwMode="auto">
            <a:xfrm flipV="1">
              <a:off x="8702129" y="4198234"/>
              <a:ext cx="5953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 Box 12">
              <a:extLst>
                <a:ext uri="{FF2B5EF4-FFF2-40B4-BE49-F238E27FC236}">
                  <a16:creationId xmlns:a16="http://schemas.microsoft.com/office/drawing/2014/main" id="{D9A9A07F-569F-3443-AEE2-00A164A4D8F4}"/>
                </a:ext>
              </a:extLst>
            </p:cNvPr>
            <p:cNvSpPr txBox="1">
              <a:spLocks noChangeArrowheads="1"/>
            </p:cNvSpPr>
            <p:nvPr/>
          </p:nvSpPr>
          <p:spPr bwMode="auto">
            <a:xfrm>
              <a:off x="5179466" y="5030084"/>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200.23.16.0/23</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97" name="Line 14">
              <a:extLst>
                <a:ext uri="{FF2B5EF4-FFF2-40B4-BE49-F238E27FC236}">
                  <a16:creationId xmlns:a16="http://schemas.microsoft.com/office/drawing/2014/main" id="{2DDD0515-22AD-7341-9655-745249D5C35B}"/>
                </a:ext>
              </a:extLst>
            </p:cNvPr>
            <p:cNvSpPr>
              <a:spLocks noChangeShapeType="1"/>
            </p:cNvSpPr>
            <p:nvPr/>
          </p:nvSpPr>
          <p:spPr bwMode="auto">
            <a:xfrm flipH="1">
              <a:off x="3312566" y="4199822"/>
              <a:ext cx="1438275"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15">
              <a:extLst>
                <a:ext uri="{FF2B5EF4-FFF2-40B4-BE49-F238E27FC236}">
                  <a16:creationId xmlns:a16="http://schemas.microsoft.com/office/drawing/2014/main" id="{EE979EFA-8152-E542-864B-818BC9C3940D}"/>
                </a:ext>
              </a:extLst>
            </p:cNvPr>
            <p:cNvSpPr>
              <a:spLocks noChangeShapeType="1"/>
            </p:cNvSpPr>
            <p:nvPr/>
          </p:nvSpPr>
          <p:spPr bwMode="auto">
            <a:xfrm flipH="1">
              <a:off x="7571829" y="4210934"/>
              <a:ext cx="6477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737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Subnets</a:t>
            </a:r>
            <a:endParaRPr lang="en-US" dirty="0">
              <a:solidFill>
                <a:schemeClr val="lt1"/>
              </a:solidFill>
              <a:ea typeface="+mn-ea"/>
              <a:cs typeface="+mn-cs"/>
            </a:endParaRPr>
          </a:p>
        </p:txBody>
      </p:sp>
      <p:sp>
        <p:nvSpPr>
          <p:cNvPr id="72" name="Freeform 140">
            <a:extLst>
              <a:ext uri="{FF2B5EF4-FFF2-40B4-BE49-F238E27FC236}">
                <a16:creationId xmlns:a16="http://schemas.microsoft.com/office/drawing/2014/main" id="{3A8F319D-9F74-944C-9EB6-024B82E69F2A}"/>
              </a:ext>
            </a:extLst>
          </p:cNvPr>
          <p:cNvSpPr>
            <a:spLocks/>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Freeform 140">
            <a:extLst>
              <a:ext uri="{FF2B5EF4-FFF2-40B4-BE49-F238E27FC236}">
                <a16:creationId xmlns:a16="http://schemas.microsoft.com/office/drawing/2014/main" id="{624F0496-7420-2147-A497-D1252EA7020B}"/>
              </a:ext>
            </a:extLst>
          </p:cNvPr>
          <p:cNvSpPr>
            <a:spLocks/>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 name="Freeform 140">
            <a:extLst>
              <a:ext uri="{FF2B5EF4-FFF2-40B4-BE49-F238E27FC236}">
                <a16:creationId xmlns:a16="http://schemas.microsoft.com/office/drawing/2014/main" id="{F5A46523-A2FE-EB43-8849-332D81F5BCF4}"/>
              </a:ext>
            </a:extLst>
          </p:cNvPr>
          <p:cNvSpPr>
            <a:spLocks/>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 name="Text Box 26">
            <a:extLst>
              <a:ext uri="{FF2B5EF4-FFF2-40B4-BE49-F238E27FC236}">
                <a16:creationId xmlns:a16="http://schemas.microsoft.com/office/drawing/2014/main" id="{52559523-8E51-E745-84E2-F95862F13314}"/>
              </a:ext>
            </a:extLst>
          </p:cNvPr>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76" name="Group 27">
            <a:extLst>
              <a:ext uri="{FF2B5EF4-FFF2-40B4-BE49-F238E27FC236}">
                <a16:creationId xmlns:a16="http://schemas.microsoft.com/office/drawing/2014/main" id="{2A18DB91-39D9-E244-B5AB-473130FADF77}"/>
              </a:ext>
            </a:extLst>
          </p:cNvPr>
          <p:cNvGrpSpPr>
            <a:grpSpLocks/>
          </p:cNvGrpSpPr>
          <p:nvPr/>
        </p:nvGrpSpPr>
        <p:grpSpPr bwMode="auto">
          <a:xfrm>
            <a:off x="6557963" y="2093236"/>
            <a:ext cx="920750" cy="276225"/>
            <a:chOff x="3251" y="608"/>
            <a:chExt cx="580" cy="174"/>
          </a:xfrm>
        </p:grpSpPr>
        <p:sp>
          <p:nvSpPr>
            <p:cNvPr id="77" name="Rectangle 28">
              <a:extLst>
                <a:ext uri="{FF2B5EF4-FFF2-40B4-BE49-F238E27FC236}">
                  <a16:creationId xmlns:a16="http://schemas.microsoft.com/office/drawing/2014/main" id="{189CA005-145E-8943-BBD3-B29300620208}"/>
                </a:ext>
              </a:extLst>
            </p:cNvPr>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 name="Text Box 29">
              <a:extLst>
                <a:ext uri="{FF2B5EF4-FFF2-40B4-BE49-F238E27FC236}">
                  <a16:creationId xmlns:a16="http://schemas.microsoft.com/office/drawing/2014/main" id="{BA441ECA-99C1-8049-8D70-2692D3B32022}"/>
                </a:ext>
              </a:extLst>
            </p:cNvPr>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79" name="Text Box 30">
            <a:extLst>
              <a:ext uri="{FF2B5EF4-FFF2-40B4-BE49-F238E27FC236}">
                <a16:creationId xmlns:a16="http://schemas.microsoft.com/office/drawing/2014/main" id="{02D7B601-F8DE-844D-AD24-51A8D9C2A0F3}"/>
              </a:ext>
            </a:extLst>
          </p:cNvPr>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0" name="Text Box 31">
            <a:extLst>
              <a:ext uri="{FF2B5EF4-FFF2-40B4-BE49-F238E27FC236}">
                <a16:creationId xmlns:a16="http://schemas.microsoft.com/office/drawing/2014/main" id="{BCADDA8C-EA1C-904B-8DA4-6A72A1241FC1}"/>
              </a:ext>
            </a:extLst>
          </p:cNvPr>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2" name="Text Box 33">
            <a:extLst>
              <a:ext uri="{FF2B5EF4-FFF2-40B4-BE49-F238E27FC236}">
                <a16:creationId xmlns:a16="http://schemas.microsoft.com/office/drawing/2014/main" id="{AE31EC96-C105-D14D-8C04-3BD61FB4C664}"/>
              </a:ext>
            </a:extLst>
          </p:cNvPr>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6" name="Text Box 41">
            <a:extLst>
              <a:ext uri="{FF2B5EF4-FFF2-40B4-BE49-F238E27FC236}">
                <a16:creationId xmlns:a16="http://schemas.microsoft.com/office/drawing/2014/main" id="{145B44AE-DC22-5544-86B9-CB3075DF61E4}"/>
              </a:ext>
            </a:extLst>
          </p:cNvPr>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7" name="Text Box 44">
            <a:extLst>
              <a:ext uri="{FF2B5EF4-FFF2-40B4-BE49-F238E27FC236}">
                <a16:creationId xmlns:a16="http://schemas.microsoft.com/office/drawing/2014/main" id="{6AF41440-BFCD-7D40-8F46-791DB74E22B0}"/>
              </a:ext>
            </a:extLst>
          </p:cNvPr>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8" name="Line 45">
            <a:extLst>
              <a:ext uri="{FF2B5EF4-FFF2-40B4-BE49-F238E27FC236}">
                <a16:creationId xmlns:a16="http://schemas.microsoft.com/office/drawing/2014/main" id="{773ED556-22D0-4A49-A6DD-CE13868A640B}"/>
              </a:ext>
            </a:extLst>
          </p:cNvPr>
          <p:cNvSpPr>
            <a:spLocks noChangeShapeType="1"/>
          </p:cNvSpPr>
          <p:nvPr/>
        </p:nvSpPr>
        <p:spPr bwMode="auto">
          <a:xfrm>
            <a:off x="9359900" y="2735036"/>
            <a:ext cx="0" cy="8790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Text Box 53">
            <a:extLst>
              <a:ext uri="{FF2B5EF4-FFF2-40B4-BE49-F238E27FC236}">
                <a16:creationId xmlns:a16="http://schemas.microsoft.com/office/drawing/2014/main" id="{3808F6CD-9581-5747-8EAE-2804DA86442D}"/>
              </a:ext>
            </a:extLst>
          </p:cNvPr>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2" name="Text Box 56">
            <a:extLst>
              <a:ext uri="{FF2B5EF4-FFF2-40B4-BE49-F238E27FC236}">
                <a16:creationId xmlns:a16="http://schemas.microsoft.com/office/drawing/2014/main" id="{F622C914-8BCA-2845-A02E-216107E4994C}"/>
              </a:ext>
            </a:extLst>
          </p:cNvPr>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93" name="Group 57">
            <a:extLst>
              <a:ext uri="{FF2B5EF4-FFF2-40B4-BE49-F238E27FC236}">
                <a16:creationId xmlns:a16="http://schemas.microsoft.com/office/drawing/2014/main" id="{D5377E55-C016-994A-953D-A9C5387C24E5}"/>
              </a:ext>
            </a:extLst>
          </p:cNvPr>
          <p:cNvGrpSpPr>
            <a:grpSpLocks/>
          </p:cNvGrpSpPr>
          <p:nvPr/>
        </p:nvGrpSpPr>
        <p:grpSpPr bwMode="auto">
          <a:xfrm>
            <a:off x="8885238" y="2996523"/>
            <a:ext cx="912812" cy="276225"/>
            <a:chOff x="4550" y="1257"/>
            <a:chExt cx="575" cy="174"/>
          </a:xfrm>
        </p:grpSpPr>
        <p:sp>
          <p:nvSpPr>
            <p:cNvPr id="94" name="Rectangle 58">
              <a:extLst>
                <a:ext uri="{FF2B5EF4-FFF2-40B4-BE49-F238E27FC236}">
                  <a16:creationId xmlns:a16="http://schemas.microsoft.com/office/drawing/2014/main" id="{670C8D72-BBFA-B140-9080-38230AA13996}"/>
                </a:ext>
              </a:extLst>
            </p:cNvPr>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Text Box 59">
              <a:extLst>
                <a:ext uri="{FF2B5EF4-FFF2-40B4-BE49-F238E27FC236}">
                  <a16:creationId xmlns:a16="http://schemas.microsoft.com/office/drawing/2014/main" id="{5713FF42-7904-ED48-91F6-585EA4E69AF8}"/>
                </a:ext>
              </a:extLst>
            </p:cNvPr>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105" name="Group 73">
            <a:extLst>
              <a:ext uri="{FF2B5EF4-FFF2-40B4-BE49-F238E27FC236}">
                <a16:creationId xmlns:a16="http://schemas.microsoft.com/office/drawing/2014/main" id="{BEA334FB-481B-E049-A8E8-9D0AC1C04FEA}"/>
              </a:ext>
            </a:extLst>
          </p:cNvPr>
          <p:cNvGrpSpPr>
            <a:grpSpLocks/>
          </p:cNvGrpSpPr>
          <p:nvPr/>
        </p:nvGrpSpPr>
        <p:grpSpPr bwMode="auto">
          <a:xfrm>
            <a:off x="7116763" y="1378861"/>
            <a:ext cx="641350" cy="558800"/>
            <a:chOff x="-44" y="1473"/>
            <a:chExt cx="981" cy="1105"/>
          </a:xfrm>
        </p:grpSpPr>
        <p:pic>
          <p:nvPicPr>
            <p:cNvPr id="106" name="Picture 74" descr="desktop_computer_stylized_medium">
              <a:extLst>
                <a:ext uri="{FF2B5EF4-FFF2-40B4-BE49-F238E27FC236}">
                  <a16:creationId xmlns:a16="http://schemas.microsoft.com/office/drawing/2014/main" id="{0FB216A8-4F98-AA46-B532-32518B83E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a:extLst>
                <a:ext uri="{FF2B5EF4-FFF2-40B4-BE49-F238E27FC236}">
                  <a16:creationId xmlns:a16="http://schemas.microsoft.com/office/drawing/2014/main" id="{871AC4D7-8642-7D44-9317-417B5F8F859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8" name="Group 80">
            <a:extLst>
              <a:ext uri="{FF2B5EF4-FFF2-40B4-BE49-F238E27FC236}">
                <a16:creationId xmlns:a16="http://schemas.microsoft.com/office/drawing/2014/main" id="{0EF95EC3-C2D4-9E4C-9521-F92B5B88AB29}"/>
              </a:ext>
            </a:extLst>
          </p:cNvPr>
          <p:cNvGrpSpPr>
            <a:grpSpLocks/>
          </p:cNvGrpSpPr>
          <p:nvPr/>
        </p:nvGrpSpPr>
        <p:grpSpPr bwMode="auto">
          <a:xfrm>
            <a:off x="7112000" y="1977348"/>
            <a:ext cx="641350" cy="558800"/>
            <a:chOff x="-44" y="1473"/>
            <a:chExt cx="981" cy="1105"/>
          </a:xfrm>
        </p:grpSpPr>
        <p:pic>
          <p:nvPicPr>
            <p:cNvPr id="109" name="Picture 81" descr="desktop_computer_stylized_medium">
              <a:extLst>
                <a:ext uri="{FF2B5EF4-FFF2-40B4-BE49-F238E27FC236}">
                  <a16:creationId xmlns:a16="http://schemas.microsoft.com/office/drawing/2014/main" id="{BE8FC295-C7B7-C84A-9639-AAA684958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a:extLst>
                <a:ext uri="{FF2B5EF4-FFF2-40B4-BE49-F238E27FC236}">
                  <a16:creationId xmlns:a16="http://schemas.microsoft.com/office/drawing/2014/main" id="{31D155CD-E402-954B-8FA1-5955CB05859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1" name="Group 83">
            <a:extLst>
              <a:ext uri="{FF2B5EF4-FFF2-40B4-BE49-F238E27FC236}">
                <a16:creationId xmlns:a16="http://schemas.microsoft.com/office/drawing/2014/main" id="{BF765BCF-419D-4F4C-A66F-45A7F9698141}"/>
              </a:ext>
            </a:extLst>
          </p:cNvPr>
          <p:cNvGrpSpPr>
            <a:grpSpLocks/>
          </p:cNvGrpSpPr>
          <p:nvPr/>
        </p:nvGrpSpPr>
        <p:grpSpPr bwMode="auto">
          <a:xfrm>
            <a:off x="7140575" y="2586948"/>
            <a:ext cx="641350" cy="558800"/>
            <a:chOff x="-44" y="1473"/>
            <a:chExt cx="981" cy="1105"/>
          </a:xfrm>
        </p:grpSpPr>
        <p:pic>
          <p:nvPicPr>
            <p:cNvPr id="112" name="Picture 84" descr="desktop_computer_stylized_medium">
              <a:extLst>
                <a:ext uri="{FF2B5EF4-FFF2-40B4-BE49-F238E27FC236}">
                  <a16:creationId xmlns:a16="http://schemas.microsoft.com/office/drawing/2014/main" id="{84119354-B347-3240-8A47-9B56540D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a:extLst>
                <a:ext uri="{FF2B5EF4-FFF2-40B4-BE49-F238E27FC236}">
                  <a16:creationId xmlns:a16="http://schemas.microsoft.com/office/drawing/2014/main" id="{8CC47AE7-EF7A-D54F-96D6-26C222D4F8D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4" name="Group 87">
            <a:extLst>
              <a:ext uri="{FF2B5EF4-FFF2-40B4-BE49-F238E27FC236}">
                <a16:creationId xmlns:a16="http://schemas.microsoft.com/office/drawing/2014/main" id="{9C4422EF-C252-1145-92D8-74A11BEA28DA}"/>
              </a:ext>
            </a:extLst>
          </p:cNvPr>
          <p:cNvGrpSpPr>
            <a:grpSpLocks/>
          </p:cNvGrpSpPr>
          <p:nvPr/>
        </p:nvGrpSpPr>
        <p:grpSpPr bwMode="auto">
          <a:xfrm flipH="1">
            <a:off x="10799763" y="1536023"/>
            <a:ext cx="641350" cy="558800"/>
            <a:chOff x="-44" y="1473"/>
            <a:chExt cx="981" cy="1105"/>
          </a:xfrm>
        </p:grpSpPr>
        <p:pic>
          <p:nvPicPr>
            <p:cNvPr id="115" name="Picture 88" descr="desktop_computer_stylized_medium">
              <a:extLst>
                <a:ext uri="{FF2B5EF4-FFF2-40B4-BE49-F238E27FC236}">
                  <a16:creationId xmlns:a16="http://schemas.microsoft.com/office/drawing/2014/main" id="{3A21162C-4ABF-5B4D-B741-3AA5F44AD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a:extLst>
                <a:ext uri="{FF2B5EF4-FFF2-40B4-BE49-F238E27FC236}">
                  <a16:creationId xmlns:a16="http://schemas.microsoft.com/office/drawing/2014/main" id="{8790702D-4218-6844-AB6C-19506FCB036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7" name="Group 90">
            <a:extLst>
              <a:ext uri="{FF2B5EF4-FFF2-40B4-BE49-F238E27FC236}">
                <a16:creationId xmlns:a16="http://schemas.microsoft.com/office/drawing/2014/main" id="{5150C92F-F48E-A84A-9BF4-E37FE6803536}"/>
              </a:ext>
            </a:extLst>
          </p:cNvPr>
          <p:cNvGrpSpPr>
            <a:grpSpLocks/>
          </p:cNvGrpSpPr>
          <p:nvPr/>
        </p:nvGrpSpPr>
        <p:grpSpPr bwMode="auto">
          <a:xfrm flipH="1">
            <a:off x="10814050" y="2815548"/>
            <a:ext cx="641350" cy="558800"/>
            <a:chOff x="-44" y="1473"/>
            <a:chExt cx="981" cy="1105"/>
          </a:xfrm>
        </p:grpSpPr>
        <p:pic>
          <p:nvPicPr>
            <p:cNvPr id="118" name="Picture 91" descr="desktop_computer_stylized_medium">
              <a:extLst>
                <a:ext uri="{FF2B5EF4-FFF2-40B4-BE49-F238E27FC236}">
                  <a16:creationId xmlns:a16="http://schemas.microsoft.com/office/drawing/2014/main" id="{EFC7BB82-D0BA-FF48-BCED-67929C19E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a:extLst>
                <a:ext uri="{FF2B5EF4-FFF2-40B4-BE49-F238E27FC236}">
                  <a16:creationId xmlns:a16="http://schemas.microsoft.com/office/drawing/2014/main" id="{812216D8-CF55-8E49-93DB-7771EC121C7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0" name="Group 93">
            <a:extLst>
              <a:ext uri="{FF2B5EF4-FFF2-40B4-BE49-F238E27FC236}">
                <a16:creationId xmlns:a16="http://schemas.microsoft.com/office/drawing/2014/main" id="{737C2567-35F0-FD42-AC57-E3D8F89E42E8}"/>
              </a:ext>
            </a:extLst>
          </p:cNvPr>
          <p:cNvGrpSpPr>
            <a:grpSpLocks/>
          </p:cNvGrpSpPr>
          <p:nvPr/>
        </p:nvGrpSpPr>
        <p:grpSpPr bwMode="auto">
          <a:xfrm flipH="1">
            <a:off x="9715500" y="4339548"/>
            <a:ext cx="641350" cy="558800"/>
            <a:chOff x="-44" y="1473"/>
            <a:chExt cx="981" cy="1105"/>
          </a:xfrm>
        </p:grpSpPr>
        <p:pic>
          <p:nvPicPr>
            <p:cNvPr id="121" name="Picture 94" descr="desktop_computer_stylized_medium">
              <a:extLst>
                <a:ext uri="{FF2B5EF4-FFF2-40B4-BE49-F238E27FC236}">
                  <a16:creationId xmlns:a16="http://schemas.microsoft.com/office/drawing/2014/main" id="{1C8D42B4-68A5-5A41-9961-FA7E0721D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a:extLst>
                <a:ext uri="{FF2B5EF4-FFF2-40B4-BE49-F238E27FC236}">
                  <a16:creationId xmlns:a16="http://schemas.microsoft.com/office/drawing/2014/main" id="{F4363C98-80EE-9645-8C79-355EF0EF3BE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3" name="Group 96">
            <a:extLst>
              <a:ext uri="{FF2B5EF4-FFF2-40B4-BE49-F238E27FC236}">
                <a16:creationId xmlns:a16="http://schemas.microsoft.com/office/drawing/2014/main" id="{32AAD107-7119-2240-A3B7-72F4CCB7B2BB}"/>
              </a:ext>
            </a:extLst>
          </p:cNvPr>
          <p:cNvGrpSpPr>
            <a:grpSpLocks/>
          </p:cNvGrpSpPr>
          <p:nvPr/>
        </p:nvGrpSpPr>
        <p:grpSpPr bwMode="auto">
          <a:xfrm flipH="1">
            <a:off x="8551863" y="4380823"/>
            <a:ext cx="641350" cy="558800"/>
            <a:chOff x="-44" y="1473"/>
            <a:chExt cx="981" cy="1105"/>
          </a:xfrm>
        </p:grpSpPr>
        <p:pic>
          <p:nvPicPr>
            <p:cNvPr id="124" name="Picture 97" descr="desktop_computer_stylized_medium">
              <a:extLst>
                <a:ext uri="{FF2B5EF4-FFF2-40B4-BE49-F238E27FC236}">
                  <a16:creationId xmlns:a16="http://schemas.microsoft.com/office/drawing/2014/main" id="{FCC6FBDB-2C4D-F445-9734-8B3341F22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a:extLst>
                <a:ext uri="{FF2B5EF4-FFF2-40B4-BE49-F238E27FC236}">
                  <a16:creationId xmlns:a16="http://schemas.microsoft.com/office/drawing/2014/main" id="{1A19AAE9-A155-8743-989B-46EA585FAA5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cxnSp>
        <p:nvCxnSpPr>
          <p:cNvPr id="139" name="Straight Connector 138">
            <a:extLst>
              <a:ext uri="{FF2B5EF4-FFF2-40B4-BE49-F238E27FC236}">
                <a16:creationId xmlns:a16="http://schemas.microsoft.com/office/drawing/2014/main" id="{DA0C9123-AD87-A346-AF7E-6DF9A3D0A7D6}"/>
              </a:ext>
            </a:extLst>
          </p:cNvPr>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7B10D1-844A-3F47-AF5F-3612AD0EAC49}"/>
              </a:ext>
            </a:extLst>
          </p:cNvPr>
          <p:cNvCxnSpPr/>
          <p:nvPr/>
        </p:nvCxnSpPr>
        <p:spPr>
          <a:xfrm>
            <a:off x="7698824"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275ECC-2545-5C4F-BE9E-6DF07FE50305}"/>
              </a:ext>
            </a:extLst>
          </p:cNvPr>
          <p:cNvCxnSpPr/>
          <p:nvPr/>
        </p:nvCxnSpPr>
        <p:spPr>
          <a:xfrm>
            <a:off x="7705979"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B16B123-90E4-CC49-BAA4-2F46F7790CF4}"/>
              </a:ext>
            </a:extLst>
          </p:cNvPr>
          <p:cNvCxnSpPr>
            <a:cxnSpLocks/>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116D14-B7A4-EB44-8E72-9EBE9B2F2631}"/>
              </a:ext>
            </a:extLst>
          </p:cNvPr>
          <p:cNvCxnSpPr>
            <a:cxnSpLocks/>
          </p:cNvCxnSpPr>
          <p:nvPr/>
        </p:nvCxnSpPr>
        <p:spPr>
          <a:xfrm>
            <a:off x="10631261" y="3221529"/>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F4374DB-EDB7-BF47-BEE7-13F23178471B}"/>
              </a:ext>
            </a:extLst>
          </p:cNvPr>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E831BA1-71F0-6F41-9CC0-1AD07FE637CF}"/>
              </a:ext>
            </a:extLst>
          </p:cNvPr>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910964" y="1504586"/>
            <a:ext cx="5504825" cy="22150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marR="0" lvl="0" indent="-2349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What’</a:t>
            </a:r>
            <a:r>
              <a:rPr kumimoji="0" lang="en-US" altLang="ja-JP" sz="32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s a subnet ?</a:t>
            </a:r>
          </a:p>
          <a:p>
            <a:pPr marL="582613" marR="0" lvl="1" indent="-23336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device interfaces that can physically reach each other </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without passing through an intervening router</a:t>
            </a: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582613" marR="0" lvl="1" indent="-23336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cxnSp>
        <p:nvCxnSpPr>
          <p:cNvPr id="165" name="Straight Connector 164">
            <a:extLst>
              <a:ext uri="{FF2B5EF4-FFF2-40B4-BE49-F238E27FC236}">
                <a16:creationId xmlns:a16="http://schemas.microsoft.com/office/drawing/2014/main" id="{8BF6DCAC-843D-3745-A7E3-15A8AB8BE438}"/>
              </a:ext>
            </a:extLst>
          </p:cNvPr>
          <p:cNvCxnSpPr>
            <a:cxnSpLocks/>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FED2BF4-CE70-1348-8E9F-782B4E45CDA9}"/>
              </a:ext>
            </a:extLst>
          </p:cNvPr>
          <p:cNvCxnSpPr>
            <a:cxnSpLocks/>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47621971-34E0-CC48-A19B-037E3093111E}"/>
              </a:ext>
            </a:extLst>
          </p:cNvPr>
          <p:cNvGrpSpPr/>
          <p:nvPr/>
        </p:nvGrpSpPr>
        <p:grpSpPr>
          <a:xfrm>
            <a:off x="9053641" y="2438501"/>
            <a:ext cx="632991" cy="300938"/>
            <a:chOff x="7493876" y="2774731"/>
            <a:chExt cx="1481958" cy="894622"/>
          </a:xfrm>
        </p:grpSpPr>
        <p:sp>
          <p:nvSpPr>
            <p:cNvPr id="146" name="Freeform 145">
              <a:extLst>
                <a:ext uri="{FF2B5EF4-FFF2-40B4-BE49-F238E27FC236}">
                  <a16:creationId xmlns:a16="http://schemas.microsoft.com/office/drawing/2014/main" id="{6FB98C3C-BD15-1E4E-8161-5771358A56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DCCEC270-4E3D-3340-AFF2-3620AE4874F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6728EBC2-F374-244F-8DF6-ECD78FFF853B}"/>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7FC2F874-C457-C14E-83DC-0F8852485F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029F755-13C4-CD49-A357-AE486E655D3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A5A8F28-09DA-664C-9D32-7EA01040A2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2ECA3380-F117-EF47-A645-2BCD02B473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96" name="Text Box 56">
            <a:extLst>
              <a:ext uri="{FF2B5EF4-FFF2-40B4-BE49-F238E27FC236}">
                <a16:creationId xmlns:a16="http://schemas.microsoft.com/office/drawing/2014/main" id="{B04BC199-4923-444E-942F-BE2C9E1E7311}"/>
              </a:ext>
            </a:extLst>
          </p:cNvPr>
          <p:cNvSpPr txBox="1">
            <a:spLocks noChangeArrowheads="1"/>
          </p:cNvSpPr>
          <p:nvPr/>
        </p:nvSpPr>
        <p:spPr bwMode="auto">
          <a:xfrm>
            <a:off x="7810084" y="5139102"/>
            <a:ext cx="3724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 consisting of 3 subnets</a:t>
            </a:r>
          </a:p>
        </p:txBody>
      </p:sp>
      <p:sp>
        <p:nvSpPr>
          <p:cNvPr id="62" name="Rectangle 3">
            <a:extLst>
              <a:ext uri="{FF2B5EF4-FFF2-40B4-BE49-F238E27FC236}">
                <a16:creationId xmlns:a16="http://schemas.microsoft.com/office/drawing/2014/main" id="{822ACC87-727D-F940-A3A4-2EF4866EA13E}"/>
              </a:ext>
            </a:extLst>
          </p:cNvPr>
          <p:cNvSpPr txBox="1">
            <a:spLocks noChangeArrowheads="1"/>
          </p:cNvSpPr>
          <p:nvPr/>
        </p:nvSpPr>
        <p:spPr>
          <a:xfrm>
            <a:off x="923879" y="3718261"/>
            <a:ext cx="6050358" cy="266704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marR="0" lvl="0" indent="-2349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IP addresses have structure: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a:t>
            </a:r>
          </a:p>
          <a:p>
            <a:pPr marL="582613" marR="0" lvl="1" indent="-23336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subnet part: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devices in same subnet have common high order bits</a:t>
            </a:r>
          </a:p>
          <a:p>
            <a:pPr marL="582613" marR="0" lvl="1" indent="-23336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host part: remaining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low order bits </a:t>
            </a:r>
          </a:p>
          <a:p>
            <a:pPr marL="582613" marR="0" lvl="1" indent="-23336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71998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Subnets</a:t>
            </a:r>
            <a:endParaRPr lang="en-US" dirty="0">
              <a:solidFill>
                <a:schemeClr val="lt1"/>
              </a:solidFill>
              <a:ea typeface="+mn-ea"/>
              <a:cs typeface="+mn-cs"/>
            </a:endParaRPr>
          </a:p>
        </p:txBody>
      </p:sp>
      <p:sp>
        <p:nvSpPr>
          <p:cNvPr id="72" name="Freeform 140">
            <a:extLst>
              <a:ext uri="{FF2B5EF4-FFF2-40B4-BE49-F238E27FC236}">
                <a16:creationId xmlns:a16="http://schemas.microsoft.com/office/drawing/2014/main" id="{3A8F319D-9F74-944C-9EB6-024B82E69F2A}"/>
              </a:ext>
            </a:extLst>
          </p:cNvPr>
          <p:cNvSpPr>
            <a:spLocks/>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Freeform 140">
            <a:extLst>
              <a:ext uri="{FF2B5EF4-FFF2-40B4-BE49-F238E27FC236}">
                <a16:creationId xmlns:a16="http://schemas.microsoft.com/office/drawing/2014/main" id="{624F0496-7420-2147-A497-D1252EA7020B}"/>
              </a:ext>
            </a:extLst>
          </p:cNvPr>
          <p:cNvSpPr>
            <a:spLocks/>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 name="Freeform 140">
            <a:extLst>
              <a:ext uri="{FF2B5EF4-FFF2-40B4-BE49-F238E27FC236}">
                <a16:creationId xmlns:a16="http://schemas.microsoft.com/office/drawing/2014/main" id="{F5A46523-A2FE-EB43-8849-332D81F5BCF4}"/>
              </a:ext>
            </a:extLst>
          </p:cNvPr>
          <p:cNvSpPr>
            <a:spLocks/>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 name="Text Box 26">
            <a:extLst>
              <a:ext uri="{FF2B5EF4-FFF2-40B4-BE49-F238E27FC236}">
                <a16:creationId xmlns:a16="http://schemas.microsoft.com/office/drawing/2014/main" id="{52559523-8E51-E745-84E2-F95862F13314}"/>
              </a:ext>
            </a:extLst>
          </p:cNvPr>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76" name="Group 27">
            <a:extLst>
              <a:ext uri="{FF2B5EF4-FFF2-40B4-BE49-F238E27FC236}">
                <a16:creationId xmlns:a16="http://schemas.microsoft.com/office/drawing/2014/main" id="{2A18DB91-39D9-E244-B5AB-473130FADF77}"/>
              </a:ext>
            </a:extLst>
          </p:cNvPr>
          <p:cNvGrpSpPr>
            <a:grpSpLocks/>
          </p:cNvGrpSpPr>
          <p:nvPr/>
        </p:nvGrpSpPr>
        <p:grpSpPr bwMode="auto">
          <a:xfrm>
            <a:off x="6557963" y="2093236"/>
            <a:ext cx="920750" cy="276225"/>
            <a:chOff x="3251" y="608"/>
            <a:chExt cx="580" cy="174"/>
          </a:xfrm>
        </p:grpSpPr>
        <p:sp>
          <p:nvSpPr>
            <p:cNvPr id="77" name="Rectangle 28">
              <a:extLst>
                <a:ext uri="{FF2B5EF4-FFF2-40B4-BE49-F238E27FC236}">
                  <a16:creationId xmlns:a16="http://schemas.microsoft.com/office/drawing/2014/main" id="{189CA005-145E-8943-BBD3-B29300620208}"/>
                </a:ext>
              </a:extLst>
            </p:cNvPr>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 name="Text Box 29">
              <a:extLst>
                <a:ext uri="{FF2B5EF4-FFF2-40B4-BE49-F238E27FC236}">
                  <a16:creationId xmlns:a16="http://schemas.microsoft.com/office/drawing/2014/main" id="{BA441ECA-99C1-8049-8D70-2692D3B32022}"/>
                </a:ext>
              </a:extLst>
            </p:cNvPr>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79" name="Text Box 30">
            <a:extLst>
              <a:ext uri="{FF2B5EF4-FFF2-40B4-BE49-F238E27FC236}">
                <a16:creationId xmlns:a16="http://schemas.microsoft.com/office/drawing/2014/main" id="{02D7B601-F8DE-844D-AD24-51A8D9C2A0F3}"/>
              </a:ext>
            </a:extLst>
          </p:cNvPr>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0" name="Text Box 31">
            <a:extLst>
              <a:ext uri="{FF2B5EF4-FFF2-40B4-BE49-F238E27FC236}">
                <a16:creationId xmlns:a16="http://schemas.microsoft.com/office/drawing/2014/main" id="{BCADDA8C-EA1C-904B-8DA4-6A72A1241FC1}"/>
              </a:ext>
            </a:extLst>
          </p:cNvPr>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2" name="Text Box 33">
            <a:extLst>
              <a:ext uri="{FF2B5EF4-FFF2-40B4-BE49-F238E27FC236}">
                <a16:creationId xmlns:a16="http://schemas.microsoft.com/office/drawing/2014/main" id="{AE31EC96-C105-D14D-8C04-3BD61FB4C664}"/>
              </a:ext>
            </a:extLst>
          </p:cNvPr>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6" name="Text Box 41">
            <a:extLst>
              <a:ext uri="{FF2B5EF4-FFF2-40B4-BE49-F238E27FC236}">
                <a16:creationId xmlns:a16="http://schemas.microsoft.com/office/drawing/2014/main" id="{145B44AE-DC22-5544-86B9-CB3075DF61E4}"/>
              </a:ext>
            </a:extLst>
          </p:cNvPr>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7" name="Text Box 44">
            <a:extLst>
              <a:ext uri="{FF2B5EF4-FFF2-40B4-BE49-F238E27FC236}">
                <a16:creationId xmlns:a16="http://schemas.microsoft.com/office/drawing/2014/main" id="{6AF41440-BFCD-7D40-8F46-791DB74E22B0}"/>
              </a:ext>
            </a:extLst>
          </p:cNvPr>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8" name="Line 45">
            <a:extLst>
              <a:ext uri="{FF2B5EF4-FFF2-40B4-BE49-F238E27FC236}">
                <a16:creationId xmlns:a16="http://schemas.microsoft.com/office/drawing/2014/main" id="{773ED556-22D0-4A49-A6DD-CE13868A640B}"/>
              </a:ext>
            </a:extLst>
          </p:cNvPr>
          <p:cNvSpPr>
            <a:spLocks noChangeShapeType="1"/>
          </p:cNvSpPr>
          <p:nvPr/>
        </p:nvSpPr>
        <p:spPr bwMode="auto">
          <a:xfrm>
            <a:off x="9359900" y="2735036"/>
            <a:ext cx="0" cy="8790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Text Box 53">
            <a:extLst>
              <a:ext uri="{FF2B5EF4-FFF2-40B4-BE49-F238E27FC236}">
                <a16:creationId xmlns:a16="http://schemas.microsoft.com/office/drawing/2014/main" id="{3808F6CD-9581-5747-8EAE-2804DA86442D}"/>
              </a:ext>
            </a:extLst>
          </p:cNvPr>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2" name="Text Box 56">
            <a:extLst>
              <a:ext uri="{FF2B5EF4-FFF2-40B4-BE49-F238E27FC236}">
                <a16:creationId xmlns:a16="http://schemas.microsoft.com/office/drawing/2014/main" id="{F622C914-8BCA-2845-A02E-216107E4994C}"/>
              </a:ext>
            </a:extLst>
          </p:cNvPr>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93" name="Group 57">
            <a:extLst>
              <a:ext uri="{FF2B5EF4-FFF2-40B4-BE49-F238E27FC236}">
                <a16:creationId xmlns:a16="http://schemas.microsoft.com/office/drawing/2014/main" id="{D5377E55-C016-994A-953D-A9C5387C24E5}"/>
              </a:ext>
            </a:extLst>
          </p:cNvPr>
          <p:cNvGrpSpPr>
            <a:grpSpLocks/>
          </p:cNvGrpSpPr>
          <p:nvPr/>
        </p:nvGrpSpPr>
        <p:grpSpPr bwMode="auto">
          <a:xfrm>
            <a:off x="8885238" y="2996523"/>
            <a:ext cx="912812" cy="276225"/>
            <a:chOff x="4550" y="1257"/>
            <a:chExt cx="575" cy="174"/>
          </a:xfrm>
        </p:grpSpPr>
        <p:sp>
          <p:nvSpPr>
            <p:cNvPr id="94" name="Rectangle 58">
              <a:extLst>
                <a:ext uri="{FF2B5EF4-FFF2-40B4-BE49-F238E27FC236}">
                  <a16:creationId xmlns:a16="http://schemas.microsoft.com/office/drawing/2014/main" id="{670C8D72-BBFA-B140-9080-38230AA13996}"/>
                </a:ext>
              </a:extLst>
            </p:cNvPr>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Text Box 59">
              <a:extLst>
                <a:ext uri="{FF2B5EF4-FFF2-40B4-BE49-F238E27FC236}">
                  <a16:creationId xmlns:a16="http://schemas.microsoft.com/office/drawing/2014/main" id="{5713FF42-7904-ED48-91F6-585EA4E69AF8}"/>
                </a:ext>
              </a:extLst>
            </p:cNvPr>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cxnSp>
        <p:nvCxnSpPr>
          <p:cNvPr id="139" name="Straight Connector 138">
            <a:extLst>
              <a:ext uri="{FF2B5EF4-FFF2-40B4-BE49-F238E27FC236}">
                <a16:creationId xmlns:a16="http://schemas.microsoft.com/office/drawing/2014/main" id="{DA0C9123-AD87-A346-AF7E-6DF9A3D0A7D6}"/>
              </a:ext>
            </a:extLst>
          </p:cNvPr>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7B10D1-844A-3F47-AF5F-3612AD0EAC49}"/>
              </a:ext>
            </a:extLst>
          </p:cNvPr>
          <p:cNvCxnSpPr/>
          <p:nvPr/>
        </p:nvCxnSpPr>
        <p:spPr>
          <a:xfrm>
            <a:off x="7698824"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275ECC-2545-5C4F-BE9E-6DF07FE50305}"/>
              </a:ext>
            </a:extLst>
          </p:cNvPr>
          <p:cNvCxnSpPr/>
          <p:nvPr/>
        </p:nvCxnSpPr>
        <p:spPr>
          <a:xfrm>
            <a:off x="7705979"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B16B123-90E4-CC49-BAA4-2F46F7790CF4}"/>
              </a:ext>
            </a:extLst>
          </p:cNvPr>
          <p:cNvCxnSpPr>
            <a:cxnSpLocks/>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116D14-B7A4-EB44-8E72-9EBE9B2F2631}"/>
              </a:ext>
            </a:extLst>
          </p:cNvPr>
          <p:cNvCxnSpPr>
            <a:cxnSpLocks/>
          </p:cNvCxnSpPr>
          <p:nvPr/>
        </p:nvCxnSpPr>
        <p:spPr>
          <a:xfrm>
            <a:off x="10631261" y="3221529"/>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F4374DB-EDB7-BF47-BEE7-13F23178471B}"/>
              </a:ext>
            </a:extLst>
          </p:cNvPr>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E831BA1-71F0-6F41-9CC0-1AD07FE637CF}"/>
              </a:ext>
            </a:extLst>
          </p:cNvPr>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910964" y="1504585"/>
            <a:ext cx="5504825" cy="49861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Recipe for defining subnets: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detach each interface from its host or router, creating “islands” of isolated networks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each isolated network is called a </a:t>
            </a: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subnet</a:t>
            </a:r>
          </a:p>
          <a:p>
            <a:pPr marL="582613" marR="0" lvl="1" indent="-23336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cxnSp>
        <p:nvCxnSpPr>
          <p:cNvPr id="165" name="Straight Connector 164">
            <a:extLst>
              <a:ext uri="{FF2B5EF4-FFF2-40B4-BE49-F238E27FC236}">
                <a16:creationId xmlns:a16="http://schemas.microsoft.com/office/drawing/2014/main" id="{8BF6DCAC-843D-3745-A7E3-15A8AB8BE438}"/>
              </a:ext>
            </a:extLst>
          </p:cNvPr>
          <p:cNvCxnSpPr>
            <a:cxnSpLocks/>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FED2BF4-CE70-1348-8E9F-782B4E45CDA9}"/>
              </a:ext>
            </a:extLst>
          </p:cNvPr>
          <p:cNvCxnSpPr>
            <a:cxnSpLocks/>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83105E2-3EAE-884F-AE2D-429232EDEC1E}"/>
              </a:ext>
            </a:extLst>
          </p:cNvPr>
          <p:cNvGrpSpPr/>
          <p:nvPr/>
        </p:nvGrpSpPr>
        <p:grpSpPr>
          <a:xfrm>
            <a:off x="7112000" y="1378861"/>
            <a:ext cx="4343400" cy="3560762"/>
            <a:chOff x="7112000" y="1378861"/>
            <a:chExt cx="4343400" cy="3560762"/>
          </a:xfrm>
        </p:grpSpPr>
        <p:grpSp>
          <p:nvGrpSpPr>
            <p:cNvPr id="105" name="Group 73">
              <a:extLst>
                <a:ext uri="{FF2B5EF4-FFF2-40B4-BE49-F238E27FC236}">
                  <a16:creationId xmlns:a16="http://schemas.microsoft.com/office/drawing/2014/main" id="{BEA334FB-481B-E049-A8E8-9D0AC1C04FEA}"/>
                </a:ext>
              </a:extLst>
            </p:cNvPr>
            <p:cNvGrpSpPr>
              <a:grpSpLocks/>
            </p:cNvGrpSpPr>
            <p:nvPr/>
          </p:nvGrpSpPr>
          <p:grpSpPr bwMode="auto">
            <a:xfrm>
              <a:off x="7116763" y="1378861"/>
              <a:ext cx="641350" cy="558800"/>
              <a:chOff x="-44" y="1473"/>
              <a:chExt cx="981" cy="1105"/>
            </a:xfrm>
          </p:grpSpPr>
          <p:pic>
            <p:nvPicPr>
              <p:cNvPr id="106" name="Picture 74" descr="desktop_computer_stylized_medium">
                <a:extLst>
                  <a:ext uri="{FF2B5EF4-FFF2-40B4-BE49-F238E27FC236}">
                    <a16:creationId xmlns:a16="http://schemas.microsoft.com/office/drawing/2014/main" id="{0FB216A8-4F98-AA46-B532-32518B83E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a:extLst>
                  <a:ext uri="{FF2B5EF4-FFF2-40B4-BE49-F238E27FC236}">
                    <a16:creationId xmlns:a16="http://schemas.microsoft.com/office/drawing/2014/main" id="{871AC4D7-8642-7D44-9317-417B5F8F859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8" name="Group 80">
              <a:extLst>
                <a:ext uri="{FF2B5EF4-FFF2-40B4-BE49-F238E27FC236}">
                  <a16:creationId xmlns:a16="http://schemas.microsoft.com/office/drawing/2014/main" id="{0EF95EC3-C2D4-9E4C-9521-F92B5B88AB29}"/>
                </a:ext>
              </a:extLst>
            </p:cNvPr>
            <p:cNvGrpSpPr>
              <a:grpSpLocks/>
            </p:cNvGrpSpPr>
            <p:nvPr/>
          </p:nvGrpSpPr>
          <p:grpSpPr bwMode="auto">
            <a:xfrm>
              <a:off x="7112000" y="1977348"/>
              <a:ext cx="641350" cy="558800"/>
              <a:chOff x="-44" y="1473"/>
              <a:chExt cx="981" cy="1105"/>
            </a:xfrm>
          </p:grpSpPr>
          <p:pic>
            <p:nvPicPr>
              <p:cNvPr id="109" name="Picture 81" descr="desktop_computer_stylized_medium">
                <a:extLst>
                  <a:ext uri="{FF2B5EF4-FFF2-40B4-BE49-F238E27FC236}">
                    <a16:creationId xmlns:a16="http://schemas.microsoft.com/office/drawing/2014/main" id="{BE8FC295-C7B7-C84A-9639-AAA684958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a:extLst>
                  <a:ext uri="{FF2B5EF4-FFF2-40B4-BE49-F238E27FC236}">
                    <a16:creationId xmlns:a16="http://schemas.microsoft.com/office/drawing/2014/main" id="{31D155CD-E402-954B-8FA1-5955CB05859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1" name="Group 83">
              <a:extLst>
                <a:ext uri="{FF2B5EF4-FFF2-40B4-BE49-F238E27FC236}">
                  <a16:creationId xmlns:a16="http://schemas.microsoft.com/office/drawing/2014/main" id="{BF765BCF-419D-4F4C-A66F-45A7F9698141}"/>
                </a:ext>
              </a:extLst>
            </p:cNvPr>
            <p:cNvGrpSpPr>
              <a:grpSpLocks/>
            </p:cNvGrpSpPr>
            <p:nvPr/>
          </p:nvGrpSpPr>
          <p:grpSpPr bwMode="auto">
            <a:xfrm>
              <a:off x="7140575" y="2586948"/>
              <a:ext cx="641350" cy="558800"/>
              <a:chOff x="-44" y="1473"/>
              <a:chExt cx="981" cy="1105"/>
            </a:xfrm>
          </p:grpSpPr>
          <p:pic>
            <p:nvPicPr>
              <p:cNvPr id="112" name="Picture 84" descr="desktop_computer_stylized_medium">
                <a:extLst>
                  <a:ext uri="{FF2B5EF4-FFF2-40B4-BE49-F238E27FC236}">
                    <a16:creationId xmlns:a16="http://schemas.microsoft.com/office/drawing/2014/main" id="{84119354-B347-3240-8A47-9B56540D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a:extLst>
                  <a:ext uri="{FF2B5EF4-FFF2-40B4-BE49-F238E27FC236}">
                    <a16:creationId xmlns:a16="http://schemas.microsoft.com/office/drawing/2014/main" id="{8CC47AE7-EF7A-D54F-96D6-26C222D4F8D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4" name="Group 87">
              <a:extLst>
                <a:ext uri="{FF2B5EF4-FFF2-40B4-BE49-F238E27FC236}">
                  <a16:creationId xmlns:a16="http://schemas.microsoft.com/office/drawing/2014/main" id="{9C4422EF-C252-1145-92D8-74A11BEA28DA}"/>
                </a:ext>
              </a:extLst>
            </p:cNvPr>
            <p:cNvGrpSpPr>
              <a:grpSpLocks/>
            </p:cNvGrpSpPr>
            <p:nvPr/>
          </p:nvGrpSpPr>
          <p:grpSpPr bwMode="auto">
            <a:xfrm flipH="1">
              <a:off x="10799763" y="1536023"/>
              <a:ext cx="641350" cy="558800"/>
              <a:chOff x="-44" y="1473"/>
              <a:chExt cx="981" cy="1105"/>
            </a:xfrm>
          </p:grpSpPr>
          <p:pic>
            <p:nvPicPr>
              <p:cNvPr id="115" name="Picture 88" descr="desktop_computer_stylized_medium">
                <a:extLst>
                  <a:ext uri="{FF2B5EF4-FFF2-40B4-BE49-F238E27FC236}">
                    <a16:creationId xmlns:a16="http://schemas.microsoft.com/office/drawing/2014/main" id="{3A21162C-4ABF-5B4D-B741-3AA5F44AD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a:extLst>
                  <a:ext uri="{FF2B5EF4-FFF2-40B4-BE49-F238E27FC236}">
                    <a16:creationId xmlns:a16="http://schemas.microsoft.com/office/drawing/2014/main" id="{8790702D-4218-6844-AB6C-19506FCB036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7" name="Group 90">
              <a:extLst>
                <a:ext uri="{FF2B5EF4-FFF2-40B4-BE49-F238E27FC236}">
                  <a16:creationId xmlns:a16="http://schemas.microsoft.com/office/drawing/2014/main" id="{5150C92F-F48E-A84A-9BF4-E37FE6803536}"/>
                </a:ext>
              </a:extLst>
            </p:cNvPr>
            <p:cNvGrpSpPr>
              <a:grpSpLocks/>
            </p:cNvGrpSpPr>
            <p:nvPr/>
          </p:nvGrpSpPr>
          <p:grpSpPr bwMode="auto">
            <a:xfrm flipH="1">
              <a:off x="10814050" y="2815548"/>
              <a:ext cx="641350" cy="558800"/>
              <a:chOff x="-44" y="1473"/>
              <a:chExt cx="981" cy="1105"/>
            </a:xfrm>
          </p:grpSpPr>
          <p:pic>
            <p:nvPicPr>
              <p:cNvPr id="118" name="Picture 91" descr="desktop_computer_stylized_medium">
                <a:extLst>
                  <a:ext uri="{FF2B5EF4-FFF2-40B4-BE49-F238E27FC236}">
                    <a16:creationId xmlns:a16="http://schemas.microsoft.com/office/drawing/2014/main" id="{EFC7BB82-D0BA-FF48-BCED-67929C19E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a:extLst>
                  <a:ext uri="{FF2B5EF4-FFF2-40B4-BE49-F238E27FC236}">
                    <a16:creationId xmlns:a16="http://schemas.microsoft.com/office/drawing/2014/main" id="{812216D8-CF55-8E49-93DB-7771EC121C7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0" name="Group 93">
              <a:extLst>
                <a:ext uri="{FF2B5EF4-FFF2-40B4-BE49-F238E27FC236}">
                  <a16:creationId xmlns:a16="http://schemas.microsoft.com/office/drawing/2014/main" id="{737C2567-35F0-FD42-AC57-E3D8F89E42E8}"/>
                </a:ext>
              </a:extLst>
            </p:cNvPr>
            <p:cNvGrpSpPr>
              <a:grpSpLocks/>
            </p:cNvGrpSpPr>
            <p:nvPr/>
          </p:nvGrpSpPr>
          <p:grpSpPr bwMode="auto">
            <a:xfrm flipH="1">
              <a:off x="9715500" y="4339548"/>
              <a:ext cx="641350" cy="558800"/>
              <a:chOff x="-44" y="1473"/>
              <a:chExt cx="981" cy="1105"/>
            </a:xfrm>
          </p:grpSpPr>
          <p:pic>
            <p:nvPicPr>
              <p:cNvPr id="121" name="Picture 94" descr="desktop_computer_stylized_medium">
                <a:extLst>
                  <a:ext uri="{FF2B5EF4-FFF2-40B4-BE49-F238E27FC236}">
                    <a16:creationId xmlns:a16="http://schemas.microsoft.com/office/drawing/2014/main" id="{1C8D42B4-68A5-5A41-9961-FA7E0721D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a:extLst>
                  <a:ext uri="{FF2B5EF4-FFF2-40B4-BE49-F238E27FC236}">
                    <a16:creationId xmlns:a16="http://schemas.microsoft.com/office/drawing/2014/main" id="{F4363C98-80EE-9645-8C79-355EF0EF3BE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3" name="Group 96">
              <a:extLst>
                <a:ext uri="{FF2B5EF4-FFF2-40B4-BE49-F238E27FC236}">
                  <a16:creationId xmlns:a16="http://schemas.microsoft.com/office/drawing/2014/main" id="{32AAD107-7119-2240-A3B7-72F4CCB7B2BB}"/>
                </a:ext>
              </a:extLst>
            </p:cNvPr>
            <p:cNvGrpSpPr>
              <a:grpSpLocks/>
            </p:cNvGrpSpPr>
            <p:nvPr/>
          </p:nvGrpSpPr>
          <p:grpSpPr bwMode="auto">
            <a:xfrm flipH="1">
              <a:off x="8551863" y="4380823"/>
              <a:ext cx="641350" cy="558800"/>
              <a:chOff x="-44" y="1473"/>
              <a:chExt cx="981" cy="1105"/>
            </a:xfrm>
          </p:grpSpPr>
          <p:pic>
            <p:nvPicPr>
              <p:cNvPr id="124" name="Picture 97" descr="desktop_computer_stylized_medium">
                <a:extLst>
                  <a:ext uri="{FF2B5EF4-FFF2-40B4-BE49-F238E27FC236}">
                    <a16:creationId xmlns:a16="http://schemas.microsoft.com/office/drawing/2014/main" id="{FCC6FBDB-2C4D-F445-9734-8B3341F22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a:extLst>
                  <a:ext uri="{FF2B5EF4-FFF2-40B4-BE49-F238E27FC236}">
                    <a16:creationId xmlns:a16="http://schemas.microsoft.com/office/drawing/2014/main" id="{1A19AAE9-A155-8743-989B-46EA585FAA5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45" name="Group 144">
              <a:extLst>
                <a:ext uri="{FF2B5EF4-FFF2-40B4-BE49-F238E27FC236}">
                  <a16:creationId xmlns:a16="http://schemas.microsoft.com/office/drawing/2014/main" id="{47621971-34E0-CC48-A19B-037E3093111E}"/>
                </a:ext>
              </a:extLst>
            </p:cNvPr>
            <p:cNvGrpSpPr/>
            <p:nvPr/>
          </p:nvGrpSpPr>
          <p:grpSpPr>
            <a:xfrm>
              <a:off x="9053641" y="2438501"/>
              <a:ext cx="632991" cy="300938"/>
              <a:chOff x="7493876" y="2774731"/>
              <a:chExt cx="1481958" cy="894622"/>
            </a:xfrm>
          </p:grpSpPr>
          <p:sp>
            <p:nvSpPr>
              <p:cNvPr id="146" name="Freeform 145">
                <a:extLst>
                  <a:ext uri="{FF2B5EF4-FFF2-40B4-BE49-F238E27FC236}">
                    <a16:creationId xmlns:a16="http://schemas.microsoft.com/office/drawing/2014/main" id="{6FB98C3C-BD15-1E4E-8161-5771358A56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DCCEC270-4E3D-3340-AFF2-3620AE4874F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6728EBC2-F374-244F-8DF6-ECD78FFF853B}"/>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7FC2F874-C457-C14E-83DC-0F8852485F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029F755-13C4-CD49-A357-AE486E655D3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A5A8F28-09DA-664C-9D32-7EA01040A2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2ECA3380-F117-EF47-A645-2BCD02B473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62" name="Text Box 61">
            <a:extLst>
              <a:ext uri="{FF2B5EF4-FFF2-40B4-BE49-F238E27FC236}">
                <a16:creationId xmlns:a16="http://schemas.microsoft.com/office/drawing/2014/main" id="{7450CD71-0D9C-984C-A299-445FA3B3EAD1}"/>
              </a:ext>
            </a:extLst>
          </p:cNvPr>
          <p:cNvSpPr txBox="1">
            <a:spLocks noChangeArrowheads="1"/>
          </p:cNvSpPr>
          <p:nvPr/>
        </p:nvSpPr>
        <p:spPr bwMode="auto">
          <a:xfrm>
            <a:off x="6282921" y="5092127"/>
            <a:ext cx="58637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subnet mask: /24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(high-order 24 bits: subnet part of IP address)</a:t>
            </a:r>
          </a:p>
        </p:txBody>
      </p:sp>
      <p:grpSp>
        <p:nvGrpSpPr>
          <p:cNvPr id="6" name="Group 5">
            <a:extLst>
              <a:ext uri="{FF2B5EF4-FFF2-40B4-BE49-F238E27FC236}">
                <a16:creationId xmlns:a16="http://schemas.microsoft.com/office/drawing/2014/main" id="{EA6CE07F-517D-D649-BF67-8C5DA464C516}"/>
              </a:ext>
            </a:extLst>
          </p:cNvPr>
          <p:cNvGrpSpPr/>
          <p:nvPr/>
        </p:nvGrpSpPr>
        <p:grpSpPr>
          <a:xfrm>
            <a:off x="6239437" y="3859589"/>
            <a:ext cx="2574780" cy="707886"/>
            <a:chOff x="6239437" y="3859589"/>
            <a:chExt cx="2574780" cy="707886"/>
          </a:xfrm>
        </p:grpSpPr>
        <p:sp>
          <p:nvSpPr>
            <p:cNvPr id="64" name="Text Box 193">
              <a:extLst>
                <a:ext uri="{FF2B5EF4-FFF2-40B4-BE49-F238E27FC236}">
                  <a16:creationId xmlns:a16="http://schemas.microsoft.com/office/drawing/2014/main" id="{B341E022-809C-9E40-A0E3-3806FF4B1223}"/>
                </a:ext>
              </a:extLst>
            </p:cNvPr>
            <p:cNvSpPr txBox="1">
              <a:spLocks noChangeArrowheads="1"/>
            </p:cNvSpPr>
            <p:nvPr/>
          </p:nvSpPr>
          <p:spPr bwMode="auto">
            <a:xfrm>
              <a:off x="6239437" y="3859589"/>
              <a:ext cx="16081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subnet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223.1.3.0/24</a:t>
              </a:r>
            </a:p>
          </p:txBody>
        </p:sp>
        <p:cxnSp>
          <p:nvCxnSpPr>
            <p:cNvPr id="5" name="Straight Connector 4">
              <a:extLst>
                <a:ext uri="{FF2B5EF4-FFF2-40B4-BE49-F238E27FC236}">
                  <a16:creationId xmlns:a16="http://schemas.microsoft.com/office/drawing/2014/main" id="{B3EDDBC1-46EB-B24C-ABD2-2797AD0BA288}"/>
                </a:ext>
              </a:extLst>
            </p:cNvPr>
            <p:cNvCxnSpPr/>
            <p:nvPr/>
          </p:nvCxnSpPr>
          <p:spPr>
            <a:xfrm>
              <a:off x="7794885" y="4062334"/>
              <a:ext cx="1019332"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24FCA67-63DE-A64A-89C3-5E342AE7599A}"/>
              </a:ext>
            </a:extLst>
          </p:cNvPr>
          <p:cNvGrpSpPr/>
          <p:nvPr/>
        </p:nvGrpSpPr>
        <p:grpSpPr>
          <a:xfrm>
            <a:off x="7255489" y="607842"/>
            <a:ext cx="2491388" cy="1475790"/>
            <a:chOff x="7255489" y="607842"/>
            <a:chExt cx="2491388" cy="1475790"/>
          </a:xfrm>
        </p:grpSpPr>
        <p:sp>
          <p:nvSpPr>
            <p:cNvPr id="68" name="Text Box 191">
              <a:extLst>
                <a:ext uri="{FF2B5EF4-FFF2-40B4-BE49-F238E27FC236}">
                  <a16:creationId xmlns:a16="http://schemas.microsoft.com/office/drawing/2014/main" id="{C380DA30-290E-7D46-8D2C-61FF9FCC9FE0}"/>
                </a:ext>
              </a:extLst>
            </p:cNvPr>
            <p:cNvSpPr txBox="1">
              <a:spLocks noChangeArrowheads="1"/>
            </p:cNvSpPr>
            <p:nvPr/>
          </p:nvSpPr>
          <p:spPr bwMode="auto">
            <a:xfrm>
              <a:off x="7255489" y="607842"/>
              <a:ext cx="24913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subnet 223.1.1.0/24</a:t>
              </a:r>
            </a:p>
          </p:txBody>
        </p:sp>
        <p:cxnSp>
          <p:nvCxnSpPr>
            <p:cNvPr id="8" name="Straight Connector 7">
              <a:extLst>
                <a:ext uri="{FF2B5EF4-FFF2-40B4-BE49-F238E27FC236}">
                  <a16:creationId xmlns:a16="http://schemas.microsoft.com/office/drawing/2014/main" id="{86E8DEE4-EB84-5C43-B29D-2451810BCA99}"/>
                </a:ext>
              </a:extLst>
            </p:cNvPr>
            <p:cNvCxnSpPr/>
            <p:nvPr/>
          </p:nvCxnSpPr>
          <p:spPr>
            <a:xfrm>
              <a:off x="8289561" y="944379"/>
              <a:ext cx="0" cy="113925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EEDEA9F-4F4C-914B-B7D0-5AA93608D0D4}"/>
              </a:ext>
            </a:extLst>
          </p:cNvPr>
          <p:cNvGrpSpPr/>
          <p:nvPr/>
        </p:nvGrpSpPr>
        <p:grpSpPr>
          <a:xfrm>
            <a:off x="9531133" y="1000631"/>
            <a:ext cx="2491388" cy="1475243"/>
            <a:chOff x="9531133" y="1000631"/>
            <a:chExt cx="2491388" cy="1475243"/>
          </a:xfrm>
        </p:grpSpPr>
        <p:sp>
          <p:nvSpPr>
            <p:cNvPr id="63" name="Text Box 192">
              <a:extLst>
                <a:ext uri="{FF2B5EF4-FFF2-40B4-BE49-F238E27FC236}">
                  <a16:creationId xmlns:a16="http://schemas.microsoft.com/office/drawing/2014/main" id="{30FD6D85-B71D-B84A-94A4-AB27D89C2997}"/>
                </a:ext>
              </a:extLst>
            </p:cNvPr>
            <p:cNvSpPr txBox="1">
              <a:spLocks noChangeArrowheads="1"/>
            </p:cNvSpPr>
            <p:nvPr/>
          </p:nvSpPr>
          <p:spPr bwMode="auto">
            <a:xfrm>
              <a:off x="9531133" y="1000631"/>
              <a:ext cx="24913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subnet 223.1.2.0/24</a:t>
              </a:r>
            </a:p>
          </p:txBody>
        </p:sp>
        <p:cxnSp>
          <p:nvCxnSpPr>
            <p:cNvPr id="83" name="Straight Connector 82">
              <a:extLst>
                <a:ext uri="{FF2B5EF4-FFF2-40B4-BE49-F238E27FC236}">
                  <a16:creationId xmlns:a16="http://schemas.microsoft.com/office/drawing/2014/main" id="{1F2C7676-1B9E-6D42-9EC4-80E440D8B177}"/>
                </a:ext>
              </a:extLst>
            </p:cNvPr>
            <p:cNvCxnSpPr/>
            <p:nvPr/>
          </p:nvCxnSpPr>
          <p:spPr>
            <a:xfrm>
              <a:off x="10630525" y="1336621"/>
              <a:ext cx="0" cy="113925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1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1" end="1"/>
                                            </p:txEl>
                                          </p:spTgt>
                                        </p:tgtEl>
                                        <p:attrNameLst>
                                          <p:attrName>style.visibility</p:attrName>
                                        </p:attrNameLst>
                                      </p:cBhvr>
                                      <p:to>
                                        <p:strVal val="visible"/>
                                      </p:to>
                                    </p:set>
                                    <p:animEffect transition="in" filter="dissolve">
                                      <p:cBhvr>
                                        <p:cTn id="7" dur="500"/>
                                        <p:tgtEl>
                                          <p:spTgt spid="8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dissolve">
                                      <p:cBhvr>
                                        <p:cTn id="17" dur="500"/>
                                        <p:tgtEl>
                                          <p:spTgt spid="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3643859"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Subnets</a:t>
            </a:r>
            <a:endParaRPr lang="en-US" dirty="0">
              <a:solidFill>
                <a:schemeClr val="lt1"/>
              </a:solidFill>
              <a:ea typeface="+mn-ea"/>
              <a:cs typeface="+mn-cs"/>
            </a:endParaRPr>
          </a:p>
        </p:txBody>
      </p:sp>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1015714" y="1485533"/>
            <a:ext cx="2992759" cy="282701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075" marR="0" lvl="0" indent="-342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where are the subnets?</a:t>
            </a:r>
          </a:p>
          <a:p>
            <a:pPr marL="473075" marR="0" lvl="0" indent="-342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what are the /24 subnet addresses?</a:t>
            </a:r>
          </a:p>
          <a:p>
            <a:pPr marL="582613" marR="0" lvl="1" indent="-23336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71" name="Freeform 2">
            <a:extLst>
              <a:ext uri="{FF2B5EF4-FFF2-40B4-BE49-F238E27FC236}">
                <a16:creationId xmlns:a16="http://schemas.microsoft.com/office/drawing/2014/main" id="{AAAD98F7-32F1-BF4B-98CB-45DEB61CE5A7}"/>
              </a:ext>
            </a:extLst>
          </p:cNvPr>
          <p:cNvSpPr>
            <a:spLocks/>
          </p:cNvSpPr>
          <p:nvPr/>
        </p:nvSpPr>
        <p:spPr bwMode="auto">
          <a:xfrm>
            <a:off x="7898119" y="2985309"/>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3">
            <a:extLst>
              <a:ext uri="{FF2B5EF4-FFF2-40B4-BE49-F238E27FC236}">
                <a16:creationId xmlns:a16="http://schemas.microsoft.com/office/drawing/2014/main" id="{6488F527-6BB3-D24E-8C51-EEDC124AD307}"/>
              </a:ext>
            </a:extLst>
          </p:cNvPr>
          <p:cNvSpPr>
            <a:spLocks/>
          </p:cNvSpPr>
          <p:nvPr/>
        </p:nvSpPr>
        <p:spPr bwMode="auto">
          <a:xfrm>
            <a:off x="6699842" y="4496609"/>
            <a:ext cx="2098623" cy="361221"/>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4">
            <a:extLst>
              <a:ext uri="{FF2B5EF4-FFF2-40B4-BE49-F238E27FC236}">
                <a16:creationId xmlns:a16="http://schemas.microsoft.com/office/drawing/2014/main" id="{BB5B858F-E6BD-CD40-8B14-32C4CBF3D8BB}"/>
              </a:ext>
            </a:extLst>
          </p:cNvPr>
          <p:cNvSpPr>
            <a:spLocks/>
          </p:cNvSpPr>
          <p:nvPr/>
        </p:nvSpPr>
        <p:spPr bwMode="auto">
          <a:xfrm>
            <a:off x="6345544" y="2909109"/>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5">
            <a:extLst>
              <a:ext uri="{FF2B5EF4-FFF2-40B4-BE49-F238E27FC236}">
                <a16:creationId xmlns:a16="http://schemas.microsoft.com/office/drawing/2014/main" id="{75589C7B-69B2-8940-9517-2C5A1E5A6E79}"/>
              </a:ext>
            </a:extLst>
          </p:cNvPr>
          <p:cNvSpPr>
            <a:spLocks/>
          </p:cNvSpPr>
          <p:nvPr/>
        </p:nvSpPr>
        <p:spPr bwMode="auto">
          <a:xfrm rot="5265760">
            <a:off x="7334817" y="866004"/>
            <a:ext cx="1078238"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14">
            <a:extLst>
              <a:ext uri="{FF2B5EF4-FFF2-40B4-BE49-F238E27FC236}">
                <a16:creationId xmlns:a16="http://schemas.microsoft.com/office/drawing/2014/main" id="{A27AACF9-29AB-1F42-A979-89DBCB8DCBAB}"/>
              </a:ext>
            </a:extLst>
          </p:cNvPr>
          <p:cNvSpPr>
            <a:spLocks noChangeShapeType="1"/>
          </p:cNvSpPr>
          <p:nvPr/>
        </p:nvSpPr>
        <p:spPr bwMode="auto">
          <a:xfrm flipH="1">
            <a:off x="7639357" y="1956609"/>
            <a:ext cx="3175" cy="592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Text Box 15">
            <a:extLst>
              <a:ext uri="{FF2B5EF4-FFF2-40B4-BE49-F238E27FC236}">
                <a16:creationId xmlns:a16="http://schemas.microsoft.com/office/drawing/2014/main" id="{86ABE5DC-F743-3B4F-90D0-2B2BE524A3D1}"/>
              </a:ext>
            </a:extLst>
          </p:cNvPr>
          <p:cNvSpPr txBox="1">
            <a:spLocks noChangeArrowheads="1"/>
          </p:cNvSpPr>
          <p:nvPr/>
        </p:nvSpPr>
        <p:spPr bwMode="auto">
          <a:xfrm>
            <a:off x="6099456" y="1403897"/>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223.1.1.1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9" name="Rectangle 16">
            <a:extLst>
              <a:ext uri="{FF2B5EF4-FFF2-40B4-BE49-F238E27FC236}">
                <a16:creationId xmlns:a16="http://schemas.microsoft.com/office/drawing/2014/main" id="{8DA80CA3-4BFA-544E-B250-26C540FFA16B}"/>
              </a:ext>
            </a:extLst>
          </p:cNvPr>
          <p:cNvSpPr>
            <a:spLocks noChangeArrowheads="1"/>
          </p:cNvSpPr>
          <p:nvPr/>
        </p:nvSpPr>
        <p:spPr bwMode="auto">
          <a:xfrm>
            <a:off x="7474572" y="2218547"/>
            <a:ext cx="309562" cy="180975"/>
          </a:xfrm>
          <a:prstGeom prst="rect">
            <a:avLst/>
          </a:prstGeom>
          <a:solidFill>
            <a:srgbClr val="9CE0FA"/>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0" name="Text Box 17">
            <a:extLst>
              <a:ext uri="{FF2B5EF4-FFF2-40B4-BE49-F238E27FC236}">
                <a16:creationId xmlns:a16="http://schemas.microsoft.com/office/drawing/2014/main" id="{BE68A712-57FB-6F4C-A3FB-152525A06D14}"/>
              </a:ext>
            </a:extLst>
          </p:cNvPr>
          <p:cNvSpPr txBox="1">
            <a:spLocks noChangeArrowheads="1"/>
          </p:cNvSpPr>
          <p:nvPr/>
        </p:nvSpPr>
        <p:spPr bwMode="auto">
          <a:xfrm>
            <a:off x="7211846" y="2127679"/>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223.1.1.3</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1" name="Text Box 18">
            <a:extLst>
              <a:ext uri="{FF2B5EF4-FFF2-40B4-BE49-F238E27FC236}">
                <a16:creationId xmlns:a16="http://schemas.microsoft.com/office/drawing/2014/main" id="{9676552A-43A0-714A-AEA1-0C4E2D4CA023}"/>
              </a:ext>
            </a:extLst>
          </p:cNvPr>
          <p:cNvSpPr txBox="1">
            <a:spLocks noChangeArrowheads="1"/>
          </p:cNvSpPr>
          <p:nvPr/>
        </p:nvSpPr>
        <p:spPr bwMode="auto">
          <a:xfrm>
            <a:off x="8486925" y="1514459"/>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223.1.1.4</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2" name="Freeform 19">
            <a:extLst>
              <a:ext uri="{FF2B5EF4-FFF2-40B4-BE49-F238E27FC236}">
                <a16:creationId xmlns:a16="http://schemas.microsoft.com/office/drawing/2014/main" id="{CCFF2B55-E38D-3247-9770-7C4658805194}"/>
              </a:ext>
            </a:extLst>
          </p:cNvPr>
          <p:cNvSpPr>
            <a:spLocks/>
          </p:cNvSpPr>
          <p:nvPr/>
        </p:nvSpPr>
        <p:spPr bwMode="auto">
          <a:xfrm>
            <a:off x="5405744" y="4847609"/>
            <a:ext cx="1539875" cy="1070265"/>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Line 34">
            <a:extLst>
              <a:ext uri="{FF2B5EF4-FFF2-40B4-BE49-F238E27FC236}">
                <a16:creationId xmlns:a16="http://schemas.microsoft.com/office/drawing/2014/main" id="{5BEBE0C0-602D-CA47-91CB-81EACE7498F7}"/>
              </a:ext>
            </a:extLst>
          </p:cNvPr>
          <p:cNvSpPr>
            <a:spLocks noChangeShapeType="1"/>
          </p:cNvSpPr>
          <p:nvPr/>
        </p:nvSpPr>
        <p:spPr bwMode="auto">
          <a:xfrm>
            <a:off x="6161394" y="4833159"/>
            <a:ext cx="7938" cy="561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Text Box 40">
            <a:extLst>
              <a:ext uri="{FF2B5EF4-FFF2-40B4-BE49-F238E27FC236}">
                <a16:creationId xmlns:a16="http://schemas.microsoft.com/office/drawing/2014/main" id="{EFBEBACC-6C23-394B-9616-85081FAC0AC6}"/>
              </a:ext>
            </a:extLst>
          </p:cNvPr>
          <p:cNvSpPr txBox="1">
            <a:spLocks noChangeArrowheads="1"/>
          </p:cNvSpPr>
          <p:nvPr/>
        </p:nvSpPr>
        <p:spPr bwMode="auto">
          <a:xfrm>
            <a:off x="6523633" y="5561966"/>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223.1.2.2</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8" name="Rectangle 42">
            <a:extLst>
              <a:ext uri="{FF2B5EF4-FFF2-40B4-BE49-F238E27FC236}">
                <a16:creationId xmlns:a16="http://schemas.microsoft.com/office/drawing/2014/main" id="{4463C3B6-3442-A848-96F8-45BDEAD65EC7}"/>
              </a:ext>
            </a:extLst>
          </p:cNvPr>
          <p:cNvSpPr>
            <a:spLocks noChangeArrowheads="1"/>
          </p:cNvSpPr>
          <p:nvPr/>
        </p:nvSpPr>
        <p:spPr bwMode="auto">
          <a:xfrm>
            <a:off x="6109914" y="4958572"/>
            <a:ext cx="128587" cy="180975"/>
          </a:xfrm>
          <a:prstGeom prst="rect">
            <a:avLst/>
          </a:prstGeom>
          <a:solidFill>
            <a:srgbClr val="9CE0FA"/>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9" name="Text Box 43">
            <a:extLst>
              <a:ext uri="{FF2B5EF4-FFF2-40B4-BE49-F238E27FC236}">
                <a16:creationId xmlns:a16="http://schemas.microsoft.com/office/drawing/2014/main" id="{0DD50976-05F4-7849-BC93-4C4F6CC58AA1}"/>
              </a:ext>
            </a:extLst>
          </p:cNvPr>
          <p:cNvSpPr txBox="1">
            <a:spLocks noChangeArrowheads="1"/>
          </p:cNvSpPr>
          <p:nvPr/>
        </p:nvSpPr>
        <p:spPr bwMode="auto">
          <a:xfrm>
            <a:off x="5577277" y="4875981"/>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223.1.2.6</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0" name="Freeform 45">
            <a:extLst>
              <a:ext uri="{FF2B5EF4-FFF2-40B4-BE49-F238E27FC236}">
                <a16:creationId xmlns:a16="http://schemas.microsoft.com/office/drawing/2014/main" id="{2242FC36-42F5-C242-B9D7-9C37B5FAD3AB}"/>
              </a:ext>
            </a:extLst>
          </p:cNvPr>
          <p:cNvSpPr>
            <a:spLocks/>
          </p:cNvSpPr>
          <p:nvPr/>
        </p:nvSpPr>
        <p:spPr bwMode="auto">
          <a:xfrm>
            <a:off x="8423582" y="4858944"/>
            <a:ext cx="1539875" cy="112977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Line 60">
            <a:extLst>
              <a:ext uri="{FF2B5EF4-FFF2-40B4-BE49-F238E27FC236}">
                <a16:creationId xmlns:a16="http://schemas.microsoft.com/office/drawing/2014/main" id="{6B24106E-72F9-F24A-B2D8-8555ACB90C47}"/>
              </a:ext>
            </a:extLst>
          </p:cNvPr>
          <p:cNvSpPr>
            <a:spLocks noChangeShapeType="1"/>
          </p:cNvSpPr>
          <p:nvPr/>
        </p:nvSpPr>
        <p:spPr bwMode="auto">
          <a:xfrm>
            <a:off x="9190344" y="4852209"/>
            <a:ext cx="1588" cy="52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Text Box 66">
            <a:extLst>
              <a:ext uri="{FF2B5EF4-FFF2-40B4-BE49-F238E27FC236}">
                <a16:creationId xmlns:a16="http://schemas.microsoft.com/office/drawing/2014/main" id="{23AF778F-58D8-8A4E-9DBF-1A23C3456324}"/>
              </a:ext>
            </a:extLst>
          </p:cNvPr>
          <p:cNvSpPr txBox="1">
            <a:spLocks noChangeArrowheads="1"/>
          </p:cNvSpPr>
          <p:nvPr/>
        </p:nvSpPr>
        <p:spPr bwMode="auto">
          <a:xfrm>
            <a:off x="9708446" y="5757661"/>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223.1.3.2</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5" name="Text Box 67">
            <a:extLst>
              <a:ext uri="{FF2B5EF4-FFF2-40B4-BE49-F238E27FC236}">
                <a16:creationId xmlns:a16="http://schemas.microsoft.com/office/drawing/2014/main" id="{C3593735-4F8F-8145-8D53-54EE001CC0EA}"/>
              </a:ext>
            </a:extLst>
          </p:cNvPr>
          <p:cNvSpPr txBox="1">
            <a:spLocks noChangeArrowheads="1"/>
          </p:cNvSpPr>
          <p:nvPr/>
        </p:nvSpPr>
        <p:spPr bwMode="auto">
          <a:xfrm>
            <a:off x="7937662" y="5659381"/>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223.1.3.1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6" name="Rectangle 68">
            <a:extLst>
              <a:ext uri="{FF2B5EF4-FFF2-40B4-BE49-F238E27FC236}">
                <a16:creationId xmlns:a16="http://schemas.microsoft.com/office/drawing/2014/main" id="{307F4518-61FD-6F49-B353-C72065084030}"/>
              </a:ext>
            </a:extLst>
          </p:cNvPr>
          <p:cNvSpPr>
            <a:spLocks noChangeArrowheads="1"/>
          </p:cNvSpPr>
          <p:nvPr/>
        </p:nvSpPr>
        <p:spPr bwMode="auto">
          <a:xfrm>
            <a:off x="9131607" y="4952222"/>
            <a:ext cx="128587" cy="180975"/>
          </a:xfrm>
          <a:prstGeom prst="rect">
            <a:avLst/>
          </a:prstGeom>
          <a:solidFill>
            <a:srgbClr val="9CE0FA"/>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7" name="Text Box 69">
            <a:extLst>
              <a:ext uri="{FF2B5EF4-FFF2-40B4-BE49-F238E27FC236}">
                <a16:creationId xmlns:a16="http://schemas.microsoft.com/office/drawing/2014/main" id="{886AD721-E620-3744-9A4F-14D911065EF9}"/>
              </a:ext>
            </a:extLst>
          </p:cNvPr>
          <p:cNvSpPr txBox="1">
            <a:spLocks noChangeArrowheads="1"/>
          </p:cNvSpPr>
          <p:nvPr/>
        </p:nvSpPr>
        <p:spPr bwMode="auto">
          <a:xfrm>
            <a:off x="8621888" y="4864398"/>
            <a:ext cx="10679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223.1.3.27</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42" name="Text Box 86">
            <a:extLst>
              <a:ext uri="{FF2B5EF4-FFF2-40B4-BE49-F238E27FC236}">
                <a16:creationId xmlns:a16="http://schemas.microsoft.com/office/drawing/2014/main" id="{3F0DAD26-C5A6-A649-906B-10FDCAFAA6CE}"/>
              </a:ext>
            </a:extLst>
          </p:cNvPr>
          <p:cNvSpPr txBox="1">
            <a:spLocks noChangeArrowheads="1"/>
          </p:cNvSpPr>
          <p:nvPr/>
        </p:nvSpPr>
        <p:spPr bwMode="auto">
          <a:xfrm>
            <a:off x="7401232" y="558232"/>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223.1.1.2</a:t>
            </a:r>
          </a:p>
        </p:txBody>
      </p:sp>
      <p:sp>
        <p:nvSpPr>
          <p:cNvPr id="143" name="Line 87">
            <a:extLst>
              <a:ext uri="{FF2B5EF4-FFF2-40B4-BE49-F238E27FC236}">
                <a16:creationId xmlns:a16="http://schemas.microsoft.com/office/drawing/2014/main" id="{F47550F3-7907-044F-86DE-F56147AC606E}"/>
              </a:ext>
            </a:extLst>
          </p:cNvPr>
          <p:cNvSpPr>
            <a:spLocks noChangeShapeType="1"/>
          </p:cNvSpPr>
          <p:nvPr/>
        </p:nvSpPr>
        <p:spPr bwMode="auto">
          <a:xfrm flipV="1">
            <a:off x="6374119" y="2928159"/>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Line 88">
            <a:extLst>
              <a:ext uri="{FF2B5EF4-FFF2-40B4-BE49-F238E27FC236}">
                <a16:creationId xmlns:a16="http://schemas.microsoft.com/office/drawing/2014/main" id="{EE6A5D44-6552-2043-ACBE-3134891144FA}"/>
              </a:ext>
            </a:extLst>
          </p:cNvPr>
          <p:cNvSpPr>
            <a:spLocks noChangeShapeType="1"/>
          </p:cNvSpPr>
          <p:nvPr/>
        </p:nvSpPr>
        <p:spPr bwMode="auto">
          <a:xfrm flipH="1" flipV="1">
            <a:off x="7888594" y="2909109"/>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Line 89">
            <a:extLst>
              <a:ext uri="{FF2B5EF4-FFF2-40B4-BE49-F238E27FC236}">
                <a16:creationId xmlns:a16="http://schemas.microsoft.com/office/drawing/2014/main" id="{CBC592C5-3F61-4843-8C7F-5AE59C480813}"/>
              </a:ext>
            </a:extLst>
          </p:cNvPr>
          <p:cNvSpPr>
            <a:spLocks noChangeShapeType="1"/>
          </p:cNvSpPr>
          <p:nvPr/>
        </p:nvSpPr>
        <p:spPr bwMode="auto">
          <a:xfrm flipH="1" flipV="1">
            <a:off x="6564619" y="4671234"/>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Text Box 90">
            <a:extLst>
              <a:ext uri="{FF2B5EF4-FFF2-40B4-BE49-F238E27FC236}">
                <a16:creationId xmlns:a16="http://schemas.microsoft.com/office/drawing/2014/main" id="{CFD1C51D-A458-6443-B0F5-946E54EC123E}"/>
              </a:ext>
            </a:extLst>
          </p:cNvPr>
          <p:cNvSpPr txBox="1">
            <a:spLocks noChangeArrowheads="1"/>
          </p:cNvSpPr>
          <p:nvPr/>
        </p:nvSpPr>
        <p:spPr bwMode="auto">
          <a:xfrm>
            <a:off x="7967969" y="2821797"/>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223.1.7.0</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59" name="Text Box 91">
            <a:extLst>
              <a:ext uri="{FF2B5EF4-FFF2-40B4-BE49-F238E27FC236}">
                <a16:creationId xmlns:a16="http://schemas.microsoft.com/office/drawing/2014/main" id="{F8EF7741-B8E7-0B4C-A5A4-FDEF5DDBCF42}"/>
              </a:ext>
            </a:extLst>
          </p:cNvPr>
          <p:cNvSpPr txBox="1">
            <a:spLocks noChangeArrowheads="1"/>
          </p:cNvSpPr>
          <p:nvPr/>
        </p:nvSpPr>
        <p:spPr bwMode="auto">
          <a:xfrm>
            <a:off x="9044294" y="4107672"/>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223.1.7.1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60" name="Text Box 92">
            <a:extLst>
              <a:ext uri="{FF2B5EF4-FFF2-40B4-BE49-F238E27FC236}">
                <a16:creationId xmlns:a16="http://schemas.microsoft.com/office/drawing/2014/main" id="{F359ED7A-71A8-044C-9CEA-745EBF3D29A7}"/>
              </a:ext>
            </a:extLst>
          </p:cNvPr>
          <p:cNvSpPr txBox="1">
            <a:spLocks noChangeArrowheads="1"/>
          </p:cNvSpPr>
          <p:nvPr/>
        </p:nvSpPr>
        <p:spPr bwMode="auto">
          <a:xfrm>
            <a:off x="7806044" y="4364847"/>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223.1.8.0</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61" name="Text Box 93">
            <a:extLst>
              <a:ext uri="{FF2B5EF4-FFF2-40B4-BE49-F238E27FC236}">
                <a16:creationId xmlns:a16="http://schemas.microsoft.com/office/drawing/2014/main" id="{DF8BBCE7-EB2F-F445-91D0-25BC1FEF2755}"/>
              </a:ext>
            </a:extLst>
          </p:cNvPr>
          <p:cNvSpPr txBox="1">
            <a:spLocks noChangeArrowheads="1"/>
          </p:cNvSpPr>
          <p:nvPr/>
        </p:nvSpPr>
        <p:spPr bwMode="auto">
          <a:xfrm>
            <a:off x="6558269" y="4364847"/>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223.1.8.1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62" name="Text Box 94">
            <a:extLst>
              <a:ext uri="{FF2B5EF4-FFF2-40B4-BE49-F238E27FC236}">
                <a16:creationId xmlns:a16="http://schemas.microsoft.com/office/drawing/2014/main" id="{BB95AD39-A2CC-3846-8811-C2F30E9624FC}"/>
              </a:ext>
            </a:extLst>
          </p:cNvPr>
          <p:cNvSpPr txBox="1">
            <a:spLocks noChangeArrowheads="1"/>
          </p:cNvSpPr>
          <p:nvPr/>
        </p:nvSpPr>
        <p:spPr bwMode="auto">
          <a:xfrm>
            <a:off x="5481944" y="4069572"/>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223.1.9.1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63" name="Text Box 95">
            <a:extLst>
              <a:ext uri="{FF2B5EF4-FFF2-40B4-BE49-F238E27FC236}">
                <a16:creationId xmlns:a16="http://schemas.microsoft.com/office/drawing/2014/main" id="{B3DB2C6D-56D0-A34E-9FEE-77AC692B732D}"/>
              </a:ext>
            </a:extLst>
          </p:cNvPr>
          <p:cNvSpPr txBox="1">
            <a:spLocks noChangeArrowheads="1"/>
          </p:cNvSpPr>
          <p:nvPr/>
        </p:nvSpPr>
        <p:spPr bwMode="auto">
          <a:xfrm>
            <a:off x="6348719" y="2831322"/>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223.1.9.2</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7" name="Straight Connector 6">
            <a:extLst>
              <a:ext uri="{FF2B5EF4-FFF2-40B4-BE49-F238E27FC236}">
                <a16:creationId xmlns:a16="http://schemas.microsoft.com/office/drawing/2014/main" id="{522A0FD3-CBB5-2343-99A4-E0BB72F75639}"/>
              </a:ext>
            </a:extLst>
          </p:cNvPr>
          <p:cNvCxnSpPr>
            <a:cxnSpLocks/>
          </p:cNvCxnSpPr>
          <p:nvPr/>
        </p:nvCxnSpPr>
        <p:spPr>
          <a:xfrm>
            <a:off x="7907727" y="1333593"/>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3DAEE092-30DA-494C-AE90-7728B58690D0}"/>
              </a:ext>
            </a:extLst>
          </p:cNvPr>
          <p:cNvCxnSpPr>
            <a:cxnSpLocks/>
          </p:cNvCxnSpPr>
          <p:nvPr/>
        </p:nvCxnSpPr>
        <p:spPr>
          <a:xfrm>
            <a:off x="7077714" y="1391530"/>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086C16F-8606-3B4A-BB18-E0F253FB3149}"/>
              </a:ext>
            </a:extLst>
          </p:cNvPr>
          <p:cNvCxnSpPr>
            <a:cxnSpLocks/>
          </p:cNvCxnSpPr>
          <p:nvPr/>
        </p:nvCxnSpPr>
        <p:spPr>
          <a:xfrm>
            <a:off x="8747817" y="1349966"/>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0106E0D-D297-8345-A153-BA8DF38B54B6}"/>
              </a:ext>
            </a:extLst>
          </p:cNvPr>
          <p:cNvCxnSpPr>
            <a:cxnSpLocks/>
          </p:cNvCxnSpPr>
          <p:nvPr/>
        </p:nvCxnSpPr>
        <p:spPr>
          <a:xfrm>
            <a:off x="9721099" y="5845766"/>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BA2B390-640A-BF4F-B0C4-F7EEFDFF4607}"/>
              </a:ext>
            </a:extLst>
          </p:cNvPr>
          <p:cNvCxnSpPr>
            <a:cxnSpLocks/>
          </p:cNvCxnSpPr>
          <p:nvPr/>
        </p:nvCxnSpPr>
        <p:spPr>
          <a:xfrm>
            <a:off x="8855191" y="5831911"/>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2E8D2E3-F3B0-7C43-AED8-9F54D363C86C}"/>
              </a:ext>
            </a:extLst>
          </p:cNvPr>
          <p:cNvCxnSpPr>
            <a:cxnSpLocks/>
          </p:cNvCxnSpPr>
          <p:nvPr/>
        </p:nvCxnSpPr>
        <p:spPr>
          <a:xfrm>
            <a:off x="6527626" y="5717611"/>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91D6F8F-07FB-A848-ACDB-E5F5A82CB4D5}"/>
              </a:ext>
            </a:extLst>
          </p:cNvPr>
          <p:cNvCxnSpPr>
            <a:cxnSpLocks/>
          </p:cNvCxnSpPr>
          <p:nvPr/>
        </p:nvCxnSpPr>
        <p:spPr>
          <a:xfrm>
            <a:off x="5734453" y="5755711"/>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64022FF-D8F0-934B-89EC-002E67A42DFB}"/>
              </a:ext>
            </a:extLst>
          </p:cNvPr>
          <p:cNvGrpSpPr/>
          <p:nvPr/>
        </p:nvGrpSpPr>
        <p:grpSpPr>
          <a:xfrm>
            <a:off x="5269942" y="831439"/>
            <a:ext cx="4571749" cy="5747039"/>
            <a:chOff x="3921589" y="800442"/>
            <a:chExt cx="4571749" cy="5747039"/>
          </a:xfrm>
        </p:grpSpPr>
        <p:grpSp>
          <p:nvGrpSpPr>
            <p:cNvPr id="193" name="Group 127">
              <a:extLst>
                <a:ext uri="{FF2B5EF4-FFF2-40B4-BE49-F238E27FC236}">
                  <a16:creationId xmlns:a16="http://schemas.microsoft.com/office/drawing/2014/main" id="{3F21DB98-90D0-2949-9B59-D897E6BF5357}"/>
                </a:ext>
              </a:extLst>
            </p:cNvPr>
            <p:cNvGrpSpPr>
              <a:grpSpLocks/>
            </p:cNvGrpSpPr>
            <p:nvPr/>
          </p:nvGrpSpPr>
          <p:grpSpPr bwMode="auto">
            <a:xfrm>
              <a:off x="6912267" y="813299"/>
              <a:ext cx="641350" cy="558800"/>
              <a:chOff x="-44" y="1473"/>
              <a:chExt cx="981" cy="1105"/>
            </a:xfrm>
          </p:grpSpPr>
          <p:pic>
            <p:nvPicPr>
              <p:cNvPr id="194" name="Picture 128" descr="desktop_computer_stylized_medium">
                <a:extLst>
                  <a:ext uri="{FF2B5EF4-FFF2-40B4-BE49-F238E27FC236}">
                    <a16:creationId xmlns:a16="http://schemas.microsoft.com/office/drawing/2014/main" id="{5FC686D7-8C0E-E148-B8A9-29C753654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129">
                <a:extLst>
                  <a:ext uri="{FF2B5EF4-FFF2-40B4-BE49-F238E27FC236}">
                    <a16:creationId xmlns:a16="http://schemas.microsoft.com/office/drawing/2014/main" id="{8C375592-43C5-A94A-A657-F109708E2BB5}"/>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6" name="Group 130">
              <a:extLst>
                <a:ext uri="{FF2B5EF4-FFF2-40B4-BE49-F238E27FC236}">
                  <a16:creationId xmlns:a16="http://schemas.microsoft.com/office/drawing/2014/main" id="{8531BDB7-6357-AB47-9D9A-95D2848E84D4}"/>
                </a:ext>
              </a:extLst>
            </p:cNvPr>
            <p:cNvGrpSpPr>
              <a:grpSpLocks/>
            </p:cNvGrpSpPr>
            <p:nvPr/>
          </p:nvGrpSpPr>
          <p:grpSpPr bwMode="auto">
            <a:xfrm>
              <a:off x="5243214" y="845876"/>
              <a:ext cx="641350" cy="558800"/>
              <a:chOff x="-44" y="1473"/>
              <a:chExt cx="981" cy="1105"/>
            </a:xfrm>
          </p:grpSpPr>
          <p:pic>
            <p:nvPicPr>
              <p:cNvPr id="197" name="Picture 131" descr="desktop_computer_stylized_medium">
                <a:extLst>
                  <a:ext uri="{FF2B5EF4-FFF2-40B4-BE49-F238E27FC236}">
                    <a16:creationId xmlns:a16="http://schemas.microsoft.com/office/drawing/2014/main" id="{9B95FBC6-FBA8-4B49-811F-87393B875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Freeform 132">
                <a:extLst>
                  <a:ext uri="{FF2B5EF4-FFF2-40B4-BE49-F238E27FC236}">
                    <a16:creationId xmlns:a16="http://schemas.microsoft.com/office/drawing/2014/main" id="{76B731D4-AA0B-D349-9CC0-BDB7D625F4C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9" name="Group 133">
              <a:extLst>
                <a:ext uri="{FF2B5EF4-FFF2-40B4-BE49-F238E27FC236}">
                  <a16:creationId xmlns:a16="http://schemas.microsoft.com/office/drawing/2014/main" id="{F1B2FB1F-1C2C-044F-AA04-C080F7D6B0EA}"/>
                </a:ext>
              </a:extLst>
            </p:cNvPr>
            <p:cNvGrpSpPr>
              <a:grpSpLocks/>
            </p:cNvGrpSpPr>
            <p:nvPr/>
          </p:nvGrpSpPr>
          <p:grpSpPr bwMode="auto">
            <a:xfrm>
              <a:off x="6075064" y="800442"/>
              <a:ext cx="641350" cy="558800"/>
              <a:chOff x="-44" y="1473"/>
              <a:chExt cx="981" cy="1105"/>
            </a:xfrm>
          </p:grpSpPr>
          <p:pic>
            <p:nvPicPr>
              <p:cNvPr id="200" name="Picture 134" descr="desktop_computer_stylized_medium">
                <a:extLst>
                  <a:ext uri="{FF2B5EF4-FFF2-40B4-BE49-F238E27FC236}">
                    <a16:creationId xmlns:a16="http://schemas.microsoft.com/office/drawing/2014/main" id="{02F3D829-91D0-0E4F-B7E3-C0BC51D9C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Freeform 135">
                <a:extLst>
                  <a:ext uri="{FF2B5EF4-FFF2-40B4-BE49-F238E27FC236}">
                    <a16:creationId xmlns:a16="http://schemas.microsoft.com/office/drawing/2014/main" id="{6B0B3BAE-D159-F84A-8165-7BFC85DC5F7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4" name="Group 213">
              <a:extLst>
                <a:ext uri="{FF2B5EF4-FFF2-40B4-BE49-F238E27FC236}">
                  <a16:creationId xmlns:a16="http://schemas.microsoft.com/office/drawing/2014/main" id="{86EF1E37-3B49-0D40-87DC-F9FA89AFA2EF}"/>
                </a:ext>
              </a:extLst>
            </p:cNvPr>
            <p:cNvGrpSpPr/>
            <p:nvPr/>
          </p:nvGrpSpPr>
          <p:grpSpPr>
            <a:xfrm>
              <a:off x="5951096" y="2488367"/>
              <a:ext cx="764498" cy="449705"/>
              <a:chOff x="7493876" y="2774731"/>
              <a:chExt cx="1481958" cy="894622"/>
            </a:xfrm>
          </p:grpSpPr>
          <p:sp>
            <p:nvSpPr>
              <p:cNvPr id="215" name="Freeform 214">
                <a:extLst>
                  <a:ext uri="{FF2B5EF4-FFF2-40B4-BE49-F238E27FC236}">
                    <a16:creationId xmlns:a16="http://schemas.microsoft.com/office/drawing/2014/main" id="{40376F28-4749-CC48-A0CB-8B2AD034925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6" name="Oval 215">
                <a:extLst>
                  <a:ext uri="{FF2B5EF4-FFF2-40B4-BE49-F238E27FC236}">
                    <a16:creationId xmlns:a16="http://schemas.microsoft.com/office/drawing/2014/main" id="{256D0A85-CDF4-AC42-AF4B-37B50E409C6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7" name="Group 216">
                <a:extLst>
                  <a:ext uri="{FF2B5EF4-FFF2-40B4-BE49-F238E27FC236}">
                    <a16:creationId xmlns:a16="http://schemas.microsoft.com/office/drawing/2014/main" id="{683CD1C1-F412-7448-A299-0E99E8221D1A}"/>
                  </a:ext>
                </a:extLst>
              </p:cNvPr>
              <p:cNvGrpSpPr/>
              <p:nvPr/>
            </p:nvGrpSpPr>
            <p:grpSpPr>
              <a:xfrm>
                <a:off x="7713663" y="2848339"/>
                <a:ext cx="1042107" cy="425543"/>
                <a:chOff x="7786941" y="2884917"/>
                <a:chExt cx="897649" cy="353919"/>
              </a:xfrm>
            </p:grpSpPr>
            <p:sp>
              <p:nvSpPr>
                <p:cNvPr id="218" name="Freeform 217">
                  <a:extLst>
                    <a:ext uri="{FF2B5EF4-FFF2-40B4-BE49-F238E27FC236}">
                      <a16:creationId xmlns:a16="http://schemas.microsoft.com/office/drawing/2014/main" id="{80DC24D7-3D47-1D41-B777-C81C9EB9FCE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9" name="Freeform 218">
                  <a:extLst>
                    <a:ext uri="{FF2B5EF4-FFF2-40B4-BE49-F238E27FC236}">
                      <a16:creationId xmlns:a16="http://schemas.microsoft.com/office/drawing/2014/main" id="{B43B84E6-BB86-984B-B3B6-D9EB953A85B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Freeform 219">
                  <a:extLst>
                    <a:ext uri="{FF2B5EF4-FFF2-40B4-BE49-F238E27FC236}">
                      <a16:creationId xmlns:a16="http://schemas.microsoft.com/office/drawing/2014/main" id="{9C11C97D-F662-DC4F-BD97-5429CFC9C89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0311A4A8-E188-654A-8B89-EAB3405BA60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2" name="Group 221">
              <a:extLst>
                <a:ext uri="{FF2B5EF4-FFF2-40B4-BE49-F238E27FC236}">
                  <a16:creationId xmlns:a16="http://schemas.microsoft.com/office/drawing/2014/main" id="{81584F37-BE6C-EA4B-971E-1912AA12BB25}"/>
                </a:ext>
              </a:extLst>
            </p:cNvPr>
            <p:cNvGrpSpPr/>
            <p:nvPr/>
          </p:nvGrpSpPr>
          <p:grpSpPr>
            <a:xfrm>
              <a:off x="7452610" y="4364636"/>
              <a:ext cx="764498" cy="449705"/>
              <a:chOff x="7493876" y="2774731"/>
              <a:chExt cx="1481958" cy="894622"/>
            </a:xfrm>
          </p:grpSpPr>
          <p:sp>
            <p:nvSpPr>
              <p:cNvPr id="223" name="Freeform 222">
                <a:extLst>
                  <a:ext uri="{FF2B5EF4-FFF2-40B4-BE49-F238E27FC236}">
                    <a16:creationId xmlns:a16="http://schemas.microsoft.com/office/drawing/2014/main" id="{31012971-DEA3-6845-AC13-A255CEA0240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4" name="Oval 223">
                <a:extLst>
                  <a:ext uri="{FF2B5EF4-FFF2-40B4-BE49-F238E27FC236}">
                    <a16:creationId xmlns:a16="http://schemas.microsoft.com/office/drawing/2014/main" id="{32543A2D-22B6-0649-AEEC-F06F4021DD3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5" name="Group 224">
                <a:extLst>
                  <a:ext uri="{FF2B5EF4-FFF2-40B4-BE49-F238E27FC236}">
                    <a16:creationId xmlns:a16="http://schemas.microsoft.com/office/drawing/2014/main" id="{7BEFF53D-0E6A-8646-ACAC-71283F133B87}"/>
                  </a:ext>
                </a:extLst>
              </p:cNvPr>
              <p:cNvGrpSpPr/>
              <p:nvPr/>
            </p:nvGrpSpPr>
            <p:grpSpPr>
              <a:xfrm>
                <a:off x="7713663" y="2848339"/>
                <a:ext cx="1042107" cy="425543"/>
                <a:chOff x="7786941" y="2884917"/>
                <a:chExt cx="897649" cy="353919"/>
              </a:xfrm>
            </p:grpSpPr>
            <p:sp>
              <p:nvSpPr>
                <p:cNvPr id="226" name="Freeform 225">
                  <a:extLst>
                    <a:ext uri="{FF2B5EF4-FFF2-40B4-BE49-F238E27FC236}">
                      <a16:creationId xmlns:a16="http://schemas.microsoft.com/office/drawing/2014/main" id="{04DABA4E-DEC2-D946-A0D0-F5C45FA6DC9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Freeform 226">
                  <a:extLst>
                    <a:ext uri="{FF2B5EF4-FFF2-40B4-BE49-F238E27FC236}">
                      <a16:creationId xmlns:a16="http://schemas.microsoft.com/office/drawing/2014/main" id="{47344229-14F7-4C43-8414-5F5AF377468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Freeform 227">
                  <a:extLst>
                    <a:ext uri="{FF2B5EF4-FFF2-40B4-BE49-F238E27FC236}">
                      <a16:creationId xmlns:a16="http://schemas.microsoft.com/office/drawing/2014/main" id="{87FA5A08-7A6B-CF46-930C-602D8BDBC5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Freeform 228">
                  <a:extLst>
                    <a:ext uri="{FF2B5EF4-FFF2-40B4-BE49-F238E27FC236}">
                      <a16:creationId xmlns:a16="http://schemas.microsoft.com/office/drawing/2014/main" id="{E499445B-0DB0-3142-B183-CA66C970877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0" name="Group 229">
              <a:extLst>
                <a:ext uri="{FF2B5EF4-FFF2-40B4-BE49-F238E27FC236}">
                  <a16:creationId xmlns:a16="http://schemas.microsoft.com/office/drawing/2014/main" id="{F91C53FA-ABA6-6D43-BB65-60DBBCFEC5C7}"/>
                </a:ext>
              </a:extLst>
            </p:cNvPr>
            <p:cNvGrpSpPr/>
            <p:nvPr/>
          </p:nvGrpSpPr>
          <p:grpSpPr>
            <a:xfrm>
              <a:off x="4517036" y="4382125"/>
              <a:ext cx="764498" cy="449705"/>
              <a:chOff x="7493876" y="2774731"/>
              <a:chExt cx="1481958" cy="894622"/>
            </a:xfrm>
          </p:grpSpPr>
          <p:sp>
            <p:nvSpPr>
              <p:cNvPr id="231" name="Freeform 230">
                <a:extLst>
                  <a:ext uri="{FF2B5EF4-FFF2-40B4-BE49-F238E27FC236}">
                    <a16:creationId xmlns:a16="http://schemas.microsoft.com/office/drawing/2014/main" id="{3294910F-4CB9-CF45-8646-26DE97A22ED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2" name="Oval 231">
                <a:extLst>
                  <a:ext uri="{FF2B5EF4-FFF2-40B4-BE49-F238E27FC236}">
                    <a16:creationId xmlns:a16="http://schemas.microsoft.com/office/drawing/2014/main" id="{1316DC44-6A92-9B4B-9028-475050085E4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3" name="Group 232">
                <a:extLst>
                  <a:ext uri="{FF2B5EF4-FFF2-40B4-BE49-F238E27FC236}">
                    <a16:creationId xmlns:a16="http://schemas.microsoft.com/office/drawing/2014/main" id="{E4E7CEA9-1D4F-E545-90CA-F59A8B96693D}"/>
                  </a:ext>
                </a:extLst>
              </p:cNvPr>
              <p:cNvGrpSpPr/>
              <p:nvPr/>
            </p:nvGrpSpPr>
            <p:grpSpPr>
              <a:xfrm>
                <a:off x="7713663" y="2848339"/>
                <a:ext cx="1042107" cy="425543"/>
                <a:chOff x="7786941" y="2884917"/>
                <a:chExt cx="897649" cy="353919"/>
              </a:xfrm>
            </p:grpSpPr>
            <p:sp>
              <p:nvSpPr>
                <p:cNvPr id="234" name="Freeform 233">
                  <a:extLst>
                    <a:ext uri="{FF2B5EF4-FFF2-40B4-BE49-F238E27FC236}">
                      <a16:creationId xmlns:a16="http://schemas.microsoft.com/office/drawing/2014/main" id="{2B22DAA2-94E0-8D40-9ACC-D24ABE49BB2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Freeform 234">
                  <a:extLst>
                    <a:ext uri="{FF2B5EF4-FFF2-40B4-BE49-F238E27FC236}">
                      <a16:creationId xmlns:a16="http://schemas.microsoft.com/office/drawing/2014/main" id="{5BC674BD-4F28-8848-B1EE-7DEA5110F9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6" name="Freeform 235">
                  <a:extLst>
                    <a:ext uri="{FF2B5EF4-FFF2-40B4-BE49-F238E27FC236}">
                      <a16:creationId xmlns:a16="http://schemas.microsoft.com/office/drawing/2014/main" id="{D4EE57CB-32BD-2B45-8492-05F066B59A9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7" name="Freeform 236">
                  <a:extLst>
                    <a:ext uri="{FF2B5EF4-FFF2-40B4-BE49-F238E27FC236}">
                      <a16:creationId xmlns:a16="http://schemas.microsoft.com/office/drawing/2014/main" id="{A0F9C46B-BB97-4648-AFE1-934417BB3F9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2" name="Group 136">
              <a:extLst>
                <a:ext uri="{FF2B5EF4-FFF2-40B4-BE49-F238E27FC236}">
                  <a16:creationId xmlns:a16="http://schemas.microsoft.com/office/drawing/2014/main" id="{A46FE443-1481-3F46-AEC2-DE1A89401879}"/>
                </a:ext>
              </a:extLst>
            </p:cNvPr>
            <p:cNvGrpSpPr>
              <a:grpSpLocks/>
            </p:cNvGrpSpPr>
            <p:nvPr/>
          </p:nvGrpSpPr>
          <p:grpSpPr bwMode="auto">
            <a:xfrm>
              <a:off x="7851988" y="5988681"/>
              <a:ext cx="641350" cy="558800"/>
              <a:chOff x="-44" y="1473"/>
              <a:chExt cx="981" cy="1105"/>
            </a:xfrm>
          </p:grpSpPr>
          <p:pic>
            <p:nvPicPr>
              <p:cNvPr id="203" name="Picture 137" descr="desktop_computer_stylized_medium">
                <a:extLst>
                  <a:ext uri="{FF2B5EF4-FFF2-40B4-BE49-F238E27FC236}">
                    <a16:creationId xmlns:a16="http://schemas.microsoft.com/office/drawing/2014/main" id="{552CE2C0-13B7-9545-9F73-E88A13A25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138">
                <a:extLst>
                  <a:ext uri="{FF2B5EF4-FFF2-40B4-BE49-F238E27FC236}">
                    <a16:creationId xmlns:a16="http://schemas.microsoft.com/office/drawing/2014/main" id="{EBDCE7D2-BE4A-B14C-92D1-68B5D3FE397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5" name="Group 139">
              <a:extLst>
                <a:ext uri="{FF2B5EF4-FFF2-40B4-BE49-F238E27FC236}">
                  <a16:creationId xmlns:a16="http://schemas.microsoft.com/office/drawing/2014/main" id="{AAAA10F5-D477-E34B-B7B6-A846542864AE}"/>
                </a:ext>
              </a:extLst>
            </p:cNvPr>
            <p:cNvGrpSpPr>
              <a:grpSpLocks/>
            </p:cNvGrpSpPr>
            <p:nvPr/>
          </p:nvGrpSpPr>
          <p:grpSpPr bwMode="auto">
            <a:xfrm>
              <a:off x="6916190" y="5955947"/>
              <a:ext cx="641350" cy="558800"/>
              <a:chOff x="-44" y="1473"/>
              <a:chExt cx="981" cy="1105"/>
            </a:xfrm>
          </p:grpSpPr>
          <p:pic>
            <p:nvPicPr>
              <p:cNvPr id="206" name="Picture 140" descr="desktop_computer_stylized_medium">
                <a:extLst>
                  <a:ext uri="{FF2B5EF4-FFF2-40B4-BE49-F238E27FC236}">
                    <a16:creationId xmlns:a16="http://schemas.microsoft.com/office/drawing/2014/main" id="{ADD02C07-8622-9147-8C7E-716D0CC05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141">
                <a:extLst>
                  <a:ext uri="{FF2B5EF4-FFF2-40B4-BE49-F238E27FC236}">
                    <a16:creationId xmlns:a16="http://schemas.microsoft.com/office/drawing/2014/main" id="{0A2F9078-621E-234E-A8BD-CBD1C8FFD97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8" name="Group 142">
              <a:extLst>
                <a:ext uri="{FF2B5EF4-FFF2-40B4-BE49-F238E27FC236}">
                  <a16:creationId xmlns:a16="http://schemas.microsoft.com/office/drawing/2014/main" id="{0790C796-AECD-6C43-9AC1-A6A320775222}"/>
                </a:ext>
              </a:extLst>
            </p:cNvPr>
            <p:cNvGrpSpPr>
              <a:grpSpLocks/>
            </p:cNvGrpSpPr>
            <p:nvPr/>
          </p:nvGrpSpPr>
          <p:grpSpPr bwMode="auto">
            <a:xfrm>
              <a:off x="3921589" y="5865644"/>
              <a:ext cx="641350" cy="558800"/>
              <a:chOff x="-44" y="1473"/>
              <a:chExt cx="981" cy="1105"/>
            </a:xfrm>
          </p:grpSpPr>
          <p:pic>
            <p:nvPicPr>
              <p:cNvPr id="209" name="Picture 143" descr="desktop_computer_stylized_medium">
                <a:extLst>
                  <a:ext uri="{FF2B5EF4-FFF2-40B4-BE49-F238E27FC236}">
                    <a16:creationId xmlns:a16="http://schemas.microsoft.com/office/drawing/2014/main" id="{EC7F2E78-D630-0742-B3E6-A2B2A451C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Freeform 144">
                <a:extLst>
                  <a:ext uri="{FF2B5EF4-FFF2-40B4-BE49-F238E27FC236}">
                    <a16:creationId xmlns:a16="http://schemas.microsoft.com/office/drawing/2014/main" id="{137BFC0D-B6D7-614D-8B13-BEC91ACB8C4F}"/>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1" name="Group 145">
              <a:extLst>
                <a:ext uri="{FF2B5EF4-FFF2-40B4-BE49-F238E27FC236}">
                  <a16:creationId xmlns:a16="http://schemas.microsoft.com/office/drawing/2014/main" id="{B7E1F2F7-7CD4-4E49-A5F4-F3F7ABB05BBC}"/>
                </a:ext>
              </a:extLst>
            </p:cNvPr>
            <p:cNvGrpSpPr>
              <a:grpSpLocks/>
            </p:cNvGrpSpPr>
            <p:nvPr/>
          </p:nvGrpSpPr>
          <p:grpSpPr bwMode="auto">
            <a:xfrm>
              <a:off x="4833534" y="5813400"/>
              <a:ext cx="641350" cy="558800"/>
              <a:chOff x="-44" y="1473"/>
              <a:chExt cx="981" cy="1105"/>
            </a:xfrm>
          </p:grpSpPr>
          <p:pic>
            <p:nvPicPr>
              <p:cNvPr id="212" name="Picture 146" descr="desktop_computer_stylized_medium">
                <a:extLst>
                  <a:ext uri="{FF2B5EF4-FFF2-40B4-BE49-F238E27FC236}">
                    <a16:creationId xmlns:a16="http://schemas.microsoft.com/office/drawing/2014/main" id="{33328068-9D28-A94E-854E-AA55BDA92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Freeform 147">
                <a:extLst>
                  <a:ext uri="{FF2B5EF4-FFF2-40B4-BE49-F238E27FC236}">
                    <a16:creationId xmlns:a16="http://schemas.microsoft.com/office/drawing/2014/main" id="{E60C7BD3-8A82-504B-B81D-2FDDD4220B2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244" name="Text Box 41">
            <a:extLst>
              <a:ext uri="{FF2B5EF4-FFF2-40B4-BE49-F238E27FC236}">
                <a16:creationId xmlns:a16="http://schemas.microsoft.com/office/drawing/2014/main" id="{5DBB1AC4-8014-5E49-A935-8490AAA2EF64}"/>
              </a:ext>
            </a:extLst>
          </p:cNvPr>
          <p:cNvSpPr txBox="1">
            <a:spLocks noChangeArrowheads="1"/>
          </p:cNvSpPr>
          <p:nvPr/>
        </p:nvSpPr>
        <p:spPr bwMode="auto">
          <a:xfrm>
            <a:off x="4790324" y="5542214"/>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223.1.2.1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6" name="Group 15">
            <a:extLst>
              <a:ext uri="{FF2B5EF4-FFF2-40B4-BE49-F238E27FC236}">
                <a16:creationId xmlns:a16="http://schemas.microsoft.com/office/drawing/2014/main" id="{658D420B-2797-1F49-A046-DBAA7356C19E}"/>
              </a:ext>
            </a:extLst>
          </p:cNvPr>
          <p:cNvGrpSpPr/>
          <p:nvPr/>
        </p:nvGrpSpPr>
        <p:grpSpPr>
          <a:xfrm>
            <a:off x="2970204" y="933306"/>
            <a:ext cx="9056493" cy="4702911"/>
            <a:chOff x="2970204" y="933306"/>
            <a:chExt cx="9056493" cy="4702911"/>
          </a:xfrm>
        </p:grpSpPr>
        <p:grpSp>
          <p:nvGrpSpPr>
            <p:cNvPr id="90" name="Group 89">
              <a:extLst>
                <a:ext uri="{FF2B5EF4-FFF2-40B4-BE49-F238E27FC236}">
                  <a16:creationId xmlns:a16="http://schemas.microsoft.com/office/drawing/2014/main" id="{480E4E41-341B-D44C-A65D-69A7E0B7DF8F}"/>
                </a:ext>
              </a:extLst>
            </p:cNvPr>
            <p:cNvGrpSpPr/>
            <p:nvPr/>
          </p:nvGrpSpPr>
          <p:grpSpPr>
            <a:xfrm>
              <a:off x="8152109" y="933306"/>
              <a:ext cx="3244327" cy="864497"/>
              <a:chOff x="6090834" y="607842"/>
              <a:chExt cx="3244327" cy="864497"/>
            </a:xfrm>
          </p:grpSpPr>
          <p:sp>
            <p:nvSpPr>
              <p:cNvPr id="91" name="Text Box 191">
                <a:extLst>
                  <a:ext uri="{FF2B5EF4-FFF2-40B4-BE49-F238E27FC236}">
                    <a16:creationId xmlns:a16="http://schemas.microsoft.com/office/drawing/2014/main" id="{D376C8BF-4E91-414E-99B4-9EDBBFFB07B7}"/>
                  </a:ext>
                </a:extLst>
              </p:cNvPr>
              <p:cNvSpPr txBox="1">
                <a:spLocks noChangeArrowheads="1"/>
              </p:cNvSpPr>
              <p:nvPr/>
            </p:nvSpPr>
            <p:spPr bwMode="auto">
              <a:xfrm>
                <a:off x="7255489" y="607842"/>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subnet 223.1.1/24</a:t>
                </a:r>
              </a:p>
            </p:txBody>
          </p:sp>
          <p:cxnSp>
            <p:nvCxnSpPr>
              <p:cNvPr id="92" name="Straight Connector 91">
                <a:extLst>
                  <a:ext uri="{FF2B5EF4-FFF2-40B4-BE49-F238E27FC236}">
                    <a16:creationId xmlns:a16="http://schemas.microsoft.com/office/drawing/2014/main" id="{A7F1EA1B-3CBF-2647-8FEC-4A2697C6D18C}"/>
                  </a:ext>
                </a:extLst>
              </p:cNvPr>
              <p:cNvCxnSpPr>
                <a:cxnSpLocks/>
              </p:cNvCxnSpPr>
              <p:nvPr/>
            </p:nvCxnSpPr>
            <p:spPr>
              <a:xfrm flipH="1">
                <a:off x="6090834" y="866887"/>
                <a:ext cx="1222333" cy="60545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9318547F-F742-104D-9A1E-83C75E127CFF}"/>
                </a:ext>
              </a:extLst>
            </p:cNvPr>
            <p:cNvGrpSpPr/>
            <p:nvPr/>
          </p:nvGrpSpPr>
          <p:grpSpPr>
            <a:xfrm>
              <a:off x="8567981" y="2945502"/>
              <a:ext cx="2717381" cy="632023"/>
              <a:chOff x="6090835" y="840316"/>
              <a:chExt cx="2717381" cy="632023"/>
            </a:xfrm>
          </p:grpSpPr>
          <p:sp>
            <p:nvSpPr>
              <p:cNvPr id="96" name="Text Box 191">
                <a:extLst>
                  <a:ext uri="{FF2B5EF4-FFF2-40B4-BE49-F238E27FC236}">
                    <a16:creationId xmlns:a16="http://schemas.microsoft.com/office/drawing/2014/main" id="{BE0B33C0-E823-DF4A-9CD8-63EAD005BCBB}"/>
                  </a:ext>
                </a:extLst>
              </p:cNvPr>
              <p:cNvSpPr txBox="1">
                <a:spLocks noChangeArrowheads="1"/>
              </p:cNvSpPr>
              <p:nvPr/>
            </p:nvSpPr>
            <p:spPr bwMode="auto">
              <a:xfrm>
                <a:off x="6728544" y="840316"/>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subnet 223.1.7/24</a:t>
                </a:r>
              </a:p>
            </p:txBody>
          </p:sp>
          <p:cxnSp>
            <p:nvCxnSpPr>
              <p:cNvPr id="104" name="Straight Connector 103">
                <a:extLst>
                  <a:ext uri="{FF2B5EF4-FFF2-40B4-BE49-F238E27FC236}">
                    <a16:creationId xmlns:a16="http://schemas.microsoft.com/office/drawing/2014/main" id="{02A0B626-F390-4D4A-AF51-431DE14568C2}"/>
                  </a:ext>
                </a:extLst>
              </p:cNvPr>
              <p:cNvCxnSpPr>
                <a:cxnSpLocks/>
              </p:cNvCxnSpPr>
              <p:nvPr/>
            </p:nvCxnSpPr>
            <p:spPr>
              <a:xfrm flipH="1">
                <a:off x="6090835" y="1102963"/>
                <a:ext cx="700005" cy="3693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8F4AFDD-E3C5-ED41-B6AB-FAA4C0538DA6}"/>
                </a:ext>
              </a:extLst>
            </p:cNvPr>
            <p:cNvGrpSpPr/>
            <p:nvPr/>
          </p:nvGrpSpPr>
          <p:grpSpPr>
            <a:xfrm>
              <a:off x="9262822" y="5019691"/>
              <a:ext cx="2763875" cy="616526"/>
              <a:chOff x="6090835" y="855813"/>
              <a:chExt cx="2763875" cy="616526"/>
            </a:xfrm>
          </p:grpSpPr>
          <p:sp>
            <p:nvSpPr>
              <p:cNvPr id="106" name="Text Box 191">
                <a:extLst>
                  <a:ext uri="{FF2B5EF4-FFF2-40B4-BE49-F238E27FC236}">
                    <a16:creationId xmlns:a16="http://schemas.microsoft.com/office/drawing/2014/main" id="{01FD5240-2EA2-0547-9E5A-DDECB3B6EBFE}"/>
                  </a:ext>
                </a:extLst>
              </p:cNvPr>
              <p:cNvSpPr txBox="1">
                <a:spLocks noChangeArrowheads="1"/>
              </p:cNvSpPr>
              <p:nvPr/>
            </p:nvSpPr>
            <p:spPr bwMode="auto">
              <a:xfrm>
                <a:off x="6775038" y="855813"/>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subnet 223.1.3/24</a:t>
                </a:r>
              </a:p>
            </p:txBody>
          </p:sp>
          <p:cxnSp>
            <p:nvCxnSpPr>
              <p:cNvPr id="107" name="Straight Connector 106">
                <a:extLst>
                  <a:ext uri="{FF2B5EF4-FFF2-40B4-BE49-F238E27FC236}">
                    <a16:creationId xmlns:a16="http://schemas.microsoft.com/office/drawing/2014/main" id="{E21AC0BF-50DA-6045-8CEE-DC950BF4CDD8}"/>
                  </a:ext>
                </a:extLst>
              </p:cNvPr>
              <p:cNvCxnSpPr>
                <a:cxnSpLocks/>
              </p:cNvCxnSpPr>
              <p:nvPr/>
            </p:nvCxnSpPr>
            <p:spPr>
              <a:xfrm flipH="1">
                <a:off x="6090835" y="1102963"/>
                <a:ext cx="700005" cy="3693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C88727E-DE4C-2149-A9CB-D0081F154D0D}"/>
                </a:ext>
              </a:extLst>
            </p:cNvPr>
            <p:cNvGrpSpPr/>
            <p:nvPr/>
          </p:nvGrpSpPr>
          <p:grpSpPr>
            <a:xfrm>
              <a:off x="2970204" y="4924121"/>
              <a:ext cx="2681511" cy="616523"/>
              <a:chOff x="2350272" y="4955118"/>
              <a:chExt cx="2681511" cy="616523"/>
            </a:xfrm>
          </p:grpSpPr>
          <p:sp>
            <p:nvSpPr>
              <p:cNvPr id="109" name="Text Box 191">
                <a:extLst>
                  <a:ext uri="{FF2B5EF4-FFF2-40B4-BE49-F238E27FC236}">
                    <a16:creationId xmlns:a16="http://schemas.microsoft.com/office/drawing/2014/main" id="{A4D454C9-2377-2144-9568-DFFF47AB5F0B}"/>
                  </a:ext>
                </a:extLst>
              </p:cNvPr>
              <p:cNvSpPr txBox="1">
                <a:spLocks noChangeArrowheads="1"/>
              </p:cNvSpPr>
              <p:nvPr/>
            </p:nvSpPr>
            <p:spPr bwMode="auto">
              <a:xfrm>
                <a:off x="2350272" y="4955118"/>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subnet 223.1.2/24</a:t>
                </a:r>
              </a:p>
            </p:txBody>
          </p:sp>
          <p:cxnSp>
            <p:nvCxnSpPr>
              <p:cNvPr id="110" name="Straight Connector 109">
                <a:extLst>
                  <a:ext uri="{FF2B5EF4-FFF2-40B4-BE49-F238E27FC236}">
                    <a16:creationId xmlns:a16="http://schemas.microsoft.com/office/drawing/2014/main" id="{F83AE024-1D73-064A-BCF8-30317353EDD5}"/>
                  </a:ext>
                </a:extLst>
              </p:cNvPr>
              <p:cNvCxnSpPr>
                <a:cxnSpLocks/>
              </p:cNvCxnSpPr>
              <p:nvPr/>
            </p:nvCxnSpPr>
            <p:spPr>
              <a:xfrm>
                <a:off x="4331778" y="5202265"/>
                <a:ext cx="700005" cy="3693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8E4C11D-BAC1-9542-9E0F-838420ECC0F9}"/>
                </a:ext>
              </a:extLst>
            </p:cNvPr>
            <p:cNvGrpSpPr/>
            <p:nvPr/>
          </p:nvGrpSpPr>
          <p:grpSpPr>
            <a:xfrm>
              <a:off x="4362467" y="3185728"/>
              <a:ext cx="2495532" cy="492537"/>
              <a:chOff x="2536251" y="5079104"/>
              <a:chExt cx="2495532" cy="492537"/>
            </a:xfrm>
          </p:grpSpPr>
          <p:sp>
            <p:nvSpPr>
              <p:cNvPr id="112" name="Text Box 191">
                <a:extLst>
                  <a:ext uri="{FF2B5EF4-FFF2-40B4-BE49-F238E27FC236}">
                    <a16:creationId xmlns:a16="http://schemas.microsoft.com/office/drawing/2014/main" id="{C1545E2A-91DA-6941-824C-18B5505C170C}"/>
                  </a:ext>
                </a:extLst>
              </p:cNvPr>
              <p:cNvSpPr txBox="1">
                <a:spLocks noChangeArrowheads="1"/>
              </p:cNvSpPr>
              <p:nvPr/>
            </p:nvSpPr>
            <p:spPr bwMode="auto">
              <a:xfrm>
                <a:off x="2536251" y="5079104"/>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subnet 223.1.9/24</a:t>
                </a:r>
              </a:p>
            </p:txBody>
          </p:sp>
          <p:cxnSp>
            <p:nvCxnSpPr>
              <p:cNvPr id="113" name="Straight Connector 112">
                <a:extLst>
                  <a:ext uri="{FF2B5EF4-FFF2-40B4-BE49-F238E27FC236}">
                    <a16:creationId xmlns:a16="http://schemas.microsoft.com/office/drawing/2014/main" id="{BDF0C53D-5034-4441-862A-8627EC8860A8}"/>
                  </a:ext>
                </a:extLst>
              </p:cNvPr>
              <p:cNvCxnSpPr>
                <a:cxnSpLocks/>
              </p:cNvCxnSpPr>
              <p:nvPr/>
            </p:nvCxnSpPr>
            <p:spPr>
              <a:xfrm>
                <a:off x="4559085" y="5349499"/>
                <a:ext cx="472698" cy="22214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B2CAF3-1397-8349-831B-5AFEFB9A7D54}"/>
                </a:ext>
              </a:extLst>
            </p:cNvPr>
            <p:cNvGrpSpPr/>
            <p:nvPr/>
          </p:nvGrpSpPr>
          <p:grpSpPr>
            <a:xfrm>
              <a:off x="6605504" y="4602997"/>
              <a:ext cx="2079672" cy="648084"/>
              <a:chOff x="1320582" y="5594888"/>
              <a:chExt cx="2079672" cy="648084"/>
            </a:xfrm>
          </p:grpSpPr>
          <p:sp>
            <p:nvSpPr>
              <p:cNvPr id="115" name="Text Box 191">
                <a:extLst>
                  <a:ext uri="{FF2B5EF4-FFF2-40B4-BE49-F238E27FC236}">
                    <a16:creationId xmlns:a16="http://schemas.microsoft.com/office/drawing/2014/main" id="{2DC2D22A-1CD2-634F-8976-C28F4B96CDB7}"/>
                  </a:ext>
                </a:extLst>
              </p:cNvPr>
              <p:cNvSpPr txBox="1">
                <a:spLocks noChangeArrowheads="1"/>
              </p:cNvSpPr>
              <p:nvPr/>
            </p:nvSpPr>
            <p:spPr bwMode="auto">
              <a:xfrm>
                <a:off x="1320582" y="5842862"/>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subnet 223.1.8/24</a:t>
                </a:r>
              </a:p>
            </p:txBody>
          </p:sp>
          <p:cxnSp>
            <p:nvCxnSpPr>
              <p:cNvPr id="14" name="Straight Connector 13">
                <a:extLst>
                  <a:ext uri="{FF2B5EF4-FFF2-40B4-BE49-F238E27FC236}">
                    <a16:creationId xmlns:a16="http://schemas.microsoft.com/office/drawing/2014/main" id="{33911C1C-F5CA-8741-A35F-BE8EE6DB2AE9}"/>
                  </a:ext>
                </a:extLst>
              </p:cNvPr>
              <p:cNvCxnSpPr/>
              <p:nvPr/>
            </p:nvCxnSpPr>
            <p:spPr>
              <a:xfrm flipV="1">
                <a:off x="2355742" y="5594888"/>
                <a:ext cx="0" cy="3409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364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838200" y="279543"/>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Per-router control plane</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780773" y="1101105"/>
            <a:ext cx="1098715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Individual routing algorithm components </a:t>
            </a:r>
            <a:r>
              <a:rPr kumimoji="0" lang="en-US" altLang="en-US" sz="3200" b="0" i="1" u="none" strike="noStrike" kern="1200" cap="none" spc="0" normalizeH="0" baseline="0" noProof="0" dirty="0">
                <a:ln>
                  <a:noFill/>
                </a:ln>
                <a:solidFill>
                  <a:srgbClr val="000090"/>
                </a:solidFill>
                <a:effectLst/>
                <a:uLnTx/>
                <a:uFillTx/>
                <a:latin typeface="Calibri" panose="020F0502020204030204"/>
                <a:ea typeface="ＭＳ Ｐゴシック" panose="020B0600070205080204" pitchFamily="34" charset="-128"/>
                <a:cs typeface="+mn-cs"/>
              </a:rPr>
              <a:t>in each and every router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interact in the control plane</a:t>
            </a:r>
          </a:p>
        </p:txBody>
      </p:sp>
      <p:sp>
        <p:nvSpPr>
          <p:cNvPr id="238" name="Freeform 2">
            <a:extLst>
              <a:ext uri="{FF2B5EF4-FFF2-40B4-BE49-F238E27FC236}">
                <a16:creationId xmlns:a16="http://schemas.microsoft.com/office/drawing/2014/main" id="{66A80B54-F93B-A94A-938E-DFA6C3C90E64}"/>
              </a:ext>
            </a:extLst>
          </p:cNvPr>
          <p:cNvSpPr>
            <a:spLocks/>
          </p:cNvSpPr>
          <p:nvPr/>
        </p:nvSpPr>
        <p:spPr bwMode="auto">
          <a:xfrm>
            <a:off x="4182648" y="547694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39" name="Straight Connector 238">
            <a:extLst>
              <a:ext uri="{FF2B5EF4-FFF2-40B4-BE49-F238E27FC236}">
                <a16:creationId xmlns:a16="http://schemas.microsoft.com/office/drawing/2014/main" id="{6B89A56E-4B45-1449-B1CC-C8EF7ABE50B3}"/>
              </a:ext>
            </a:extLst>
          </p:cNvPr>
          <p:cNvCxnSpPr/>
          <p:nvPr/>
        </p:nvCxnSpPr>
        <p:spPr>
          <a:xfrm flipV="1">
            <a:off x="4812885" y="5629345"/>
            <a:ext cx="1316038" cy="131762"/>
          </a:xfrm>
          <a:prstGeom prst="line">
            <a:avLst/>
          </a:prstGeom>
          <a:noFill/>
          <a:ln w="12700" cap="flat" cmpd="sng" algn="ctr">
            <a:solidFill>
              <a:srgbClr val="000000"/>
            </a:solidFill>
            <a:prstDash val="solid"/>
          </a:ln>
          <a:effectLst/>
        </p:spPr>
      </p:cxnSp>
      <p:cxnSp>
        <p:nvCxnSpPr>
          <p:cNvPr id="240" name="Straight Connector 239">
            <a:extLst>
              <a:ext uri="{FF2B5EF4-FFF2-40B4-BE49-F238E27FC236}">
                <a16:creationId xmlns:a16="http://schemas.microsoft.com/office/drawing/2014/main" id="{2740CBE6-0A59-E645-A69D-A9AE662529A8}"/>
              </a:ext>
            </a:extLst>
          </p:cNvPr>
          <p:cNvCxnSpPr/>
          <p:nvPr/>
        </p:nvCxnSpPr>
        <p:spPr>
          <a:xfrm>
            <a:off x="4701760" y="5815082"/>
            <a:ext cx="2259013" cy="300038"/>
          </a:xfrm>
          <a:prstGeom prst="line">
            <a:avLst/>
          </a:prstGeom>
          <a:noFill/>
          <a:ln w="12700" cap="flat" cmpd="sng" algn="ctr">
            <a:solidFill>
              <a:srgbClr val="000000"/>
            </a:solidFill>
            <a:prstDash val="solid"/>
          </a:ln>
          <a:effectLst/>
        </p:spPr>
      </p:cxnSp>
      <p:cxnSp>
        <p:nvCxnSpPr>
          <p:cNvPr id="241" name="Straight Connector 240">
            <a:extLst>
              <a:ext uri="{FF2B5EF4-FFF2-40B4-BE49-F238E27FC236}">
                <a16:creationId xmlns:a16="http://schemas.microsoft.com/office/drawing/2014/main" id="{FEDEF0D8-C674-7A42-948E-7E305FE7E98D}"/>
              </a:ext>
            </a:extLst>
          </p:cNvPr>
          <p:cNvCxnSpPr/>
          <p:nvPr/>
        </p:nvCxnSpPr>
        <p:spPr>
          <a:xfrm>
            <a:off x="4714460" y="5921445"/>
            <a:ext cx="714375" cy="274637"/>
          </a:xfrm>
          <a:prstGeom prst="line">
            <a:avLst/>
          </a:prstGeom>
          <a:noFill/>
          <a:ln w="12700" cap="flat" cmpd="sng" algn="ctr">
            <a:solidFill>
              <a:srgbClr val="000000"/>
            </a:solidFill>
            <a:prstDash val="solid"/>
          </a:ln>
          <a:effectLst/>
        </p:spPr>
      </p:cxnSp>
      <p:cxnSp>
        <p:nvCxnSpPr>
          <p:cNvPr id="242" name="Straight Connector 241">
            <a:extLst>
              <a:ext uri="{FF2B5EF4-FFF2-40B4-BE49-F238E27FC236}">
                <a16:creationId xmlns:a16="http://schemas.microsoft.com/office/drawing/2014/main" id="{88FEC270-B253-8E44-A411-9C7971EEB2C5}"/>
              </a:ext>
            </a:extLst>
          </p:cNvPr>
          <p:cNvCxnSpPr/>
          <p:nvPr/>
        </p:nvCxnSpPr>
        <p:spPr>
          <a:xfrm flipV="1">
            <a:off x="5732048" y="6115120"/>
            <a:ext cx="1247775" cy="80962"/>
          </a:xfrm>
          <a:prstGeom prst="line">
            <a:avLst/>
          </a:prstGeom>
          <a:noFill/>
          <a:ln w="12700" cap="flat" cmpd="sng" algn="ctr">
            <a:solidFill>
              <a:srgbClr val="000000"/>
            </a:solidFill>
            <a:prstDash val="solid"/>
          </a:ln>
          <a:effectLst/>
        </p:spPr>
      </p:cxnSp>
      <p:cxnSp>
        <p:nvCxnSpPr>
          <p:cNvPr id="243" name="Straight Connector 242">
            <a:extLst>
              <a:ext uri="{FF2B5EF4-FFF2-40B4-BE49-F238E27FC236}">
                <a16:creationId xmlns:a16="http://schemas.microsoft.com/office/drawing/2014/main" id="{829E7CD6-E2DF-3F41-969B-DA845A408D9F}"/>
              </a:ext>
            </a:extLst>
          </p:cNvPr>
          <p:cNvCxnSpPr/>
          <p:nvPr/>
        </p:nvCxnSpPr>
        <p:spPr>
          <a:xfrm>
            <a:off x="6392448" y="5661095"/>
            <a:ext cx="1057275" cy="123825"/>
          </a:xfrm>
          <a:prstGeom prst="line">
            <a:avLst/>
          </a:prstGeom>
          <a:noFill/>
          <a:ln w="12700" cap="flat" cmpd="sng" algn="ctr">
            <a:solidFill>
              <a:srgbClr val="000000"/>
            </a:solidFill>
            <a:prstDash val="solid"/>
          </a:ln>
          <a:effectLst/>
        </p:spPr>
      </p:cxnSp>
      <p:cxnSp>
        <p:nvCxnSpPr>
          <p:cNvPr id="244" name="Straight Connector 243">
            <a:extLst>
              <a:ext uri="{FF2B5EF4-FFF2-40B4-BE49-F238E27FC236}">
                <a16:creationId xmlns:a16="http://schemas.microsoft.com/office/drawing/2014/main" id="{DE601DF1-8D2D-2A46-BC8F-F868A11F76CA}"/>
              </a:ext>
            </a:extLst>
          </p:cNvPr>
          <p:cNvCxnSpPr/>
          <p:nvPr/>
        </p:nvCxnSpPr>
        <p:spPr>
          <a:xfrm flipV="1">
            <a:off x="5676485" y="5815082"/>
            <a:ext cx="1790700" cy="300038"/>
          </a:xfrm>
          <a:prstGeom prst="line">
            <a:avLst/>
          </a:prstGeom>
          <a:noFill/>
          <a:ln w="12700" cap="flat" cmpd="sng" algn="ctr">
            <a:solidFill>
              <a:srgbClr val="000000"/>
            </a:solidFill>
            <a:prstDash val="solid"/>
          </a:ln>
          <a:effectLst/>
        </p:spPr>
      </p:cxnSp>
      <p:cxnSp>
        <p:nvCxnSpPr>
          <p:cNvPr id="245" name="Straight Connector 244">
            <a:extLst>
              <a:ext uri="{FF2B5EF4-FFF2-40B4-BE49-F238E27FC236}">
                <a16:creationId xmlns:a16="http://schemas.microsoft.com/office/drawing/2014/main" id="{A11DDE0B-F575-FA48-8F6B-03D4A7733DCF}"/>
              </a:ext>
            </a:extLst>
          </p:cNvPr>
          <p:cNvCxnSpPr/>
          <p:nvPr/>
        </p:nvCxnSpPr>
        <p:spPr>
          <a:xfrm flipV="1">
            <a:off x="7003635" y="5843657"/>
            <a:ext cx="588963" cy="271463"/>
          </a:xfrm>
          <a:prstGeom prst="line">
            <a:avLst/>
          </a:prstGeom>
          <a:noFill/>
          <a:ln w="12700" cap="flat" cmpd="sng" algn="ctr">
            <a:solidFill>
              <a:srgbClr val="000000"/>
            </a:solidFill>
            <a:prstDash val="solid"/>
          </a:ln>
          <a:effectLst/>
        </p:spPr>
      </p:cxnSp>
      <p:cxnSp>
        <p:nvCxnSpPr>
          <p:cNvPr id="246" name="Straight Connector 245">
            <a:extLst>
              <a:ext uri="{FF2B5EF4-FFF2-40B4-BE49-F238E27FC236}">
                <a16:creationId xmlns:a16="http://schemas.microsoft.com/office/drawing/2014/main" id="{ADA6CD88-616E-B24E-8E41-831DCFC74F88}"/>
              </a:ext>
            </a:extLst>
          </p:cNvPr>
          <p:cNvCxnSpPr/>
          <p:nvPr/>
        </p:nvCxnSpPr>
        <p:spPr>
          <a:xfrm>
            <a:off x="6146385" y="5629345"/>
            <a:ext cx="814388" cy="400050"/>
          </a:xfrm>
          <a:prstGeom prst="line">
            <a:avLst/>
          </a:prstGeom>
          <a:noFill/>
          <a:ln w="12700" cap="flat" cmpd="sng" algn="ctr">
            <a:solidFill>
              <a:srgbClr val="000000"/>
            </a:solidFill>
            <a:prstDash val="solid"/>
          </a:ln>
          <a:effectLst/>
        </p:spPr>
      </p:cxnSp>
      <p:grpSp>
        <p:nvGrpSpPr>
          <p:cNvPr id="247" name="Group 7">
            <a:extLst>
              <a:ext uri="{FF2B5EF4-FFF2-40B4-BE49-F238E27FC236}">
                <a16:creationId xmlns:a16="http://schemas.microsoft.com/office/drawing/2014/main" id="{F23FF8D1-2C6B-9448-B97C-26AA0FF38328}"/>
              </a:ext>
            </a:extLst>
          </p:cNvPr>
          <p:cNvGrpSpPr>
            <a:grpSpLocks/>
          </p:cNvGrpSpPr>
          <p:nvPr/>
        </p:nvGrpSpPr>
        <p:grpSpPr bwMode="auto">
          <a:xfrm>
            <a:off x="5271673" y="6054795"/>
            <a:ext cx="563562" cy="293687"/>
            <a:chOff x="1871277" y="1576300"/>
            <a:chExt cx="1128371" cy="437861"/>
          </a:xfrm>
        </p:grpSpPr>
        <p:sp>
          <p:nvSpPr>
            <p:cNvPr id="248" name="Oval 247">
              <a:extLst>
                <a:ext uri="{FF2B5EF4-FFF2-40B4-BE49-F238E27FC236}">
                  <a16:creationId xmlns:a16="http://schemas.microsoft.com/office/drawing/2014/main" id="{F781E7E0-A5A4-AD4A-A844-E9A7BB7A7970}"/>
                </a:ext>
              </a:extLst>
            </p:cNvPr>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49" name="Rectangle 248">
              <a:extLst>
                <a:ext uri="{FF2B5EF4-FFF2-40B4-BE49-F238E27FC236}">
                  <a16:creationId xmlns:a16="http://schemas.microsoft.com/office/drawing/2014/main" id="{3D5BD08E-FA2E-E04F-A545-2E0866784F93}"/>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50" name="Oval 249">
              <a:extLst>
                <a:ext uri="{FF2B5EF4-FFF2-40B4-BE49-F238E27FC236}">
                  <a16:creationId xmlns:a16="http://schemas.microsoft.com/office/drawing/2014/main" id="{01E234FF-7C0E-FD47-9DA3-FA9619013171}"/>
                </a:ext>
              </a:extLst>
            </p:cNvPr>
            <p:cNvSpPr>
              <a:spLocks noChangeArrowheads="1"/>
            </p:cNvSpPr>
            <p:nvPr/>
          </p:nvSpPr>
          <p:spPr bwMode="auto">
            <a:xfrm flipV="1">
              <a:off x="1871277" y="1576300"/>
              <a:ext cx="1125193"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1" name="Freeform 250">
              <a:extLst>
                <a:ext uri="{FF2B5EF4-FFF2-40B4-BE49-F238E27FC236}">
                  <a16:creationId xmlns:a16="http://schemas.microsoft.com/office/drawing/2014/main" id="{563210E5-D710-8E45-8417-02EB79B5C81A}"/>
                </a:ext>
              </a:extLst>
            </p:cNvPr>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52" name="Freeform 251">
              <a:extLst>
                <a:ext uri="{FF2B5EF4-FFF2-40B4-BE49-F238E27FC236}">
                  <a16:creationId xmlns:a16="http://schemas.microsoft.com/office/drawing/2014/main" id="{430FD04E-46A2-3749-B589-BEE902C8D592}"/>
                </a:ext>
              </a:extLst>
            </p:cNvPr>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3" name="Freeform 252">
              <a:extLst>
                <a:ext uri="{FF2B5EF4-FFF2-40B4-BE49-F238E27FC236}">
                  <a16:creationId xmlns:a16="http://schemas.microsoft.com/office/drawing/2014/main" id="{BDBA4CA4-485A-D94A-B148-5C44318A1988}"/>
                </a:ext>
              </a:extLst>
            </p:cNvPr>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4" name="Freeform 253">
              <a:extLst>
                <a:ext uri="{FF2B5EF4-FFF2-40B4-BE49-F238E27FC236}">
                  <a16:creationId xmlns:a16="http://schemas.microsoft.com/office/drawing/2014/main" id="{4F7BCFB0-4862-0040-98EF-79148CCE20CE}"/>
                </a:ext>
              </a:extLst>
            </p:cNvPr>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55" name="Straight Connector 254">
              <a:extLst>
                <a:ext uri="{FF2B5EF4-FFF2-40B4-BE49-F238E27FC236}">
                  <a16:creationId xmlns:a16="http://schemas.microsoft.com/office/drawing/2014/main" id="{FA80ECE7-29EF-E045-8DE9-443E8B56CBA4}"/>
                </a:ext>
              </a:extLst>
            </p:cNvPr>
            <p:cNvCxnSpPr>
              <a:cxnSpLocks noChangeShapeType="1"/>
              <a:endCxn id="250" idx="2"/>
            </p:cNvCxnSpPr>
            <p:nvPr/>
          </p:nvCxnSpPr>
          <p:spPr bwMode="auto">
            <a:xfrm flipH="1" flipV="1">
              <a:off x="1871277" y="1737244"/>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6" name="Straight Connector 255">
              <a:extLst>
                <a:ext uri="{FF2B5EF4-FFF2-40B4-BE49-F238E27FC236}">
                  <a16:creationId xmlns:a16="http://schemas.microsoft.com/office/drawing/2014/main" id="{886C4C8B-81F8-494E-B3C9-F2C152BA755D}"/>
                </a:ext>
              </a:extLst>
            </p:cNvPr>
            <p:cNvCxnSpPr>
              <a:cxnSpLocks noChangeShapeType="1"/>
            </p:cNvCxnSpPr>
            <p:nvPr/>
          </p:nvCxnSpPr>
          <p:spPr bwMode="auto">
            <a:xfrm flipH="1" flipV="1">
              <a:off x="2996470" y="1734876"/>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 name="Group 327">
            <a:extLst>
              <a:ext uri="{FF2B5EF4-FFF2-40B4-BE49-F238E27FC236}">
                <a16:creationId xmlns:a16="http://schemas.microsoft.com/office/drawing/2014/main" id="{C6D6E434-396F-824D-B42D-39B257E17412}"/>
              </a:ext>
            </a:extLst>
          </p:cNvPr>
          <p:cNvGrpSpPr>
            <a:grpSpLocks/>
          </p:cNvGrpSpPr>
          <p:nvPr/>
        </p:nvGrpSpPr>
        <p:grpSpPr bwMode="auto">
          <a:xfrm>
            <a:off x="5966998" y="5513457"/>
            <a:ext cx="565150" cy="292100"/>
            <a:chOff x="1871277" y="1576300"/>
            <a:chExt cx="1128371" cy="437861"/>
          </a:xfrm>
        </p:grpSpPr>
        <p:sp>
          <p:nvSpPr>
            <p:cNvPr id="258" name="Oval 257">
              <a:extLst>
                <a:ext uri="{FF2B5EF4-FFF2-40B4-BE49-F238E27FC236}">
                  <a16:creationId xmlns:a16="http://schemas.microsoft.com/office/drawing/2014/main" id="{BD523501-0761-ED43-9FA5-AEA15E2D1C9C}"/>
                </a:ext>
              </a:extLst>
            </p:cNvPr>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9" name="Rectangle 258">
              <a:extLst>
                <a:ext uri="{FF2B5EF4-FFF2-40B4-BE49-F238E27FC236}">
                  <a16:creationId xmlns:a16="http://schemas.microsoft.com/office/drawing/2014/main" id="{1B2C53EE-99C4-9041-B078-E1DEA73E56F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0" name="Oval 259">
              <a:extLst>
                <a:ext uri="{FF2B5EF4-FFF2-40B4-BE49-F238E27FC236}">
                  <a16:creationId xmlns:a16="http://schemas.microsoft.com/office/drawing/2014/main" id="{27361595-2FF4-1B46-839D-326969B484FA}"/>
                </a:ext>
              </a:extLst>
            </p:cNvPr>
            <p:cNvSpPr>
              <a:spLocks noChangeArrowheads="1"/>
            </p:cNvSpPr>
            <p:nvPr/>
          </p:nvSpPr>
          <p:spPr bwMode="auto">
            <a:xfrm flipV="1">
              <a:off x="1871277" y="1576300"/>
              <a:ext cx="1125200" cy="3212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1" name="Freeform 260">
              <a:extLst>
                <a:ext uri="{FF2B5EF4-FFF2-40B4-BE49-F238E27FC236}">
                  <a16:creationId xmlns:a16="http://schemas.microsoft.com/office/drawing/2014/main" id="{89642470-FD74-1047-9747-D0EB2363B80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2" name="Freeform 261">
              <a:extLst>
                <a:ext uri="{FF2B5EF4-FFF2-40B4-BE49-F238E27FC236}">
                  <a16:creationId xmlns:a16="http://schemas.microsoft.com/office/drawing/2014/main" id="{12E17BAF-3675-9946-91CF-C0BD05A47A02}"/>
                </a:ext>
              </a:extLst>
            </p:cNvPr>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Freeform 262">
              <a:extLst>
                <a:ext uri="{FF2B5EF4-FFF2-40B4-BE49-F238E27FC236}">
                  <a16:creationId xmlns:a16="http://schemas.microsoft.com/office/drawing/2014/main" id="{FB02D5C9-E16C-D545-9658-9B08CD700FC7}"/>
                </a:ext>
              </a:extLst>
            </p:cNvPr>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Freeform 263">
              <a:extLst>
                <a:ext uri="{FF2B5EF4-FFF2-40B4-BE49-F238E27FC236}">
                  <a16:creationId xmlns:a16="http://schemas.microsoft.com/office/drawing/2014/main" id="{43C530C6-57F7-D943-BF8C-3B8BE501FC32}"/>
                </a:ext>
              </a:extLst>
            </p:cNvPr>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04998C4B-6CC3-804D-8149-EB9753D18CA7}"/>
                </a:ext>
              </a:extLst>
            </p:cNvPr>
            <p:cNvCxnSpPr>
              <a:cxnSpLocks noChangeShapeType="1"/>
              <a:endCxn id="260" idx="2"/>
            </p:cNvCxnSpPr>
            <p:nvPr/>
          </p:nvCxnSpPr>
          <p:spPr bwMode="auto">
            <a:xfrm flipH="1" flipV="1">
              <a:off x="1871277" y="1735739"/>
              <a:ext cx="3169"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6" name="Straight Connector 265">
              <a:extLst>
                <a:ext uri="{FF2B5EF4-FFF2-40B4-BE49-F238E27FC236}">
                  <a16:creationId xmlns:a16="http://schemas.microsoft.com/office/drawing/2014/main" id="{565D2A47-CC6C-8440-A5DF-83E670BCAF12}"/>
                </a:ext>
              </a:extLst>
            </p:cNvPr>
            <p:cNvCxnSpPr>
              <a:cxnSpLocks noChangeShapeType="1"/>
            </p:cNvCxnSpPr>
            <p:nvPr/>
          </p:nvCxnSpPr>
          <p:spPr bwMode="auto">
            <a:xfrm flipH="1" flipV="1">
              <a:off x="2996477" y="1733359"/>
              <a:ext cx="3171"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7" name="Group 337">
            <a:extLst>
              <a:ext uri="{FF2B5EF4-FFF2-40B4-BE49-F238E27FC236}">
                <a16:creationId xmlns:a16="http://schemas.microsoft.com/office/drawing/2014/main" id="{82B40A4C-BCB9-0F49-86D8-65358510B247}"/>
              </a:ext>
            </a:extLst>
          </p:cNvPr>
          <p:cNvGrpSpPr>
            <a:grpSpLocks/>
          </p:cNvGrpSpPr>
          <p:nvPr/>
        </p:nvGrpSpPr>
        <p:grpSpPr bwMode="auto">
          <a:xfrm>
            <a:off x="6609935" y="5967482"/>
            <a:ext cx="563563" cy="293688"/>
            <a:chOff x="1871277" y="1576300"/>
            <a:chExt cx="1128371" cy="437861"/>
          </a:xfrm>
        </p:grpSpPr>
        <p:sp>
          <p:nvSpPr>
            <p:cNvPr id="268" name="Oval 267">
              <a:extLst>
                <a:ext uri="{FF2B5EF4-FFF2-40B4-BE49-F238E27FC236}">
                  <a16:creationId xmlns:a16="http://schemas.microsoft.com/office/drawing/2014/main" id="{683F4F4C-42FD-9846-A017-5B90A1CDF30A}"/>
                </a:ext>
              </a:extLst>
            </p:cNvPr>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9" name="Rectangle 268">
              <a:extLst>
                <a:ext uri="{FF2B5EF4-FFF2-40B4-BE49-F238E27FC236}">
                  <a16:creationId xmlns:a16="http://schemas.microsoft.com/office/drawing/2014/main" id="{3F600344-6D5A-5149-9480-8AD325F910A2}"/>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0" name="Oval 269">
              <a:extLst>
                <a:ext uri="{FF2B5EF4-FFF2-40B4-BE49-F238E27FC236}">
                  <a16:creationId xmlns:a16="http://schemas.microsoft.com/office/drawing/2014/main" id="{358912A5-2365-7548-98D1-05C254AB8C93}"/>
                </a:ext>
              </a:extLst>
            </p:cNvPr>
            <p:cNvSpPr>
              <a:spLocks noChangeArrowheads="1"/>
            </p:cNvSpPr>
            <p:nvPr/>
          </p:nvSpPr>
          <p:spPr bwMode="auto">
            <a:xfrm flipV="1">
              <a:off x="1871277" y="1576300"/>
              <a:ext cx="1125191"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1" name="Freeform 270">
              <a:extLst>
                <a:ext uri="{FF2B5EF4-FFF2-40B4-BE49-F238E27FC236}">
                  <a16:creationId xmlns:a16="http://schemas.microsoft.com/office/drawing/2014/main" id="{856A4118-FA0A-BF49-876A-9D235E6C6E2E}"/>
                </a:ext>
              </a:extLst>
            </p:cNvPr>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2" name="Freeform 271">
              <a:extLst>
                <a:ext uri="{FF2B5EF4-FFF2-40B4-BE49-F238E27FC236}">
                  <a16:creationId xmlns:a16="http://schemas.microsoft.com/office/drawing/2014/main" id="{73066D64-2E3F-F24D-B741-44F8F9E6C32A}"/>
                </a:ext>
              </a:extLst>
            </p:cNvPr>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3" name="Freeform 272">
              <a:extLst>
                <a:ext uri="{FF2B5EF4-FFF2-40B4-BE49-F238E27FC236}">
                  <a16:creationId xmlns:a16="http://schemas.microsoft.com/office/drawing/2014/main" id="{63C7C818-A6BA-5B46-8663-C7EB1B1CEB1A}"/>
                </a:ext>
              </a:extLst>
            </p:cNvPr>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Freeform 273">
              <a:extLst>
                <a:ext uri="{FF2B5EF4-FFF2-40B4-BE49-F238E27FC236}">
                  <a16:creationId xmlns:a16="http://schemas.microsoft.com/office/drawing/2014/main" id="{958FEB88-75FB-2D44-9A10-0367FDB3A463}"/>
                </a:ext>
              </a:extLst>
            </p:cNvPr>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75" name="Straight Connector 274">
              <a:extLst>
                <a:ext uri="{FF2B5EF4-FFF2-40B4-BE49-F238E27FC236}">
                  <a16:creationId xmlns:a16="http://schemas.microsoft.com/office/drawing/2014/main" id="{E5F8810D-58B9-1B41-9069-743A57CBD942}"/>
                </a:ext>
              </a:extLst>
            </p:cNvPr>
            <p:cNvCxnSpPr>
              <a:cxnSpLocks noChangeShapeType="1"/>
              <a:endCxn id="270" idx="2"/>
            </p:cNvCxnSpPr>
            <p:nvPr/>
          </p:nvCxnSpPr>
          <p:spPr bwMode="auto">
            <a:xfrm flipH="1" flipV="1">
              <a:off x="1871277" y="1737243"/>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6" name="Straight Connector 275">
              <a:extLst>
                <a:ext uri="{FF2B5EF4-FFF2-40B4-BE49-F238E27FC236}">
                  <a16:creationId xmlns:a16="http://schemas.microsoft.com/office/drawing/2014/main" id="{B7248C01-1BC9-084D-9C19-4C517E66801B}"/>
                </a:ext>
              </a:extLst>
            </p:cNvPr>
            <p:cNvCxnSpPr>
              <a:cxnSpLocks noChangeShapeType="1"/>
            </p:cNvCxnSpPr>
            <p:nvPr/>
          </p:nvCxnSpPr>
          <p:spPr bwMode="auto">
            <a:xfrm flipH="1" flipV="1">
              <a:off x="2996468" y="1734877"/>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 name="Group 347">
            <a:extLst>
              <a:ext uri="{FF2B5EF4-FFF2-40B4-BE49-F238E27FC236}">
                <a16:creationId xmlns:a16="http://schemas.microsoft.com/office/drawing/2014/main" id="{EA66C38A-2A9F-054D-B190-0607C48440C0}"/>
              </a:ext>
            </a:extLst>
          </p:cNvPr>
          <p:cNvGrpSpPr>
            <a:grpSpLocks/>
          </p:cNvGrpSpPr>
          <p:nvPr/>
        </p:nvGrpSpPr>
        <p:grpSpPr bwMode="auto">
          <a:xfrm>
            <a:off x="7332248" y="5653157"/>
            <a:ext cx="565150" cy="293688"/>
            <a:chOff x="1871277" y="1576300"/>
            <a:chExt cx="1128371" cy="437861"/>
          </a:xfrm>
        </p:grpSpPr>
        <p:sp>
          <p:nvSpPr>
            <p:cNvPr id="278" name="Oval 277">
              <a:extLst>
                <a:ext uri="{FF2B5EF4-FFF2-40B4-BE49-F238E27FC236}">
                  <a16:creationId xmlns:a16="http://schemas.microsoft.com/office/drawing/2014/main" id="{578C6C8A-3C2C-CA47-A52F-E5336E397A8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9" name="Rectangle 278">
              <a:extLst>
                <a:ext uri="{FF2B5EF4-FFF2-40B4-BE49-F238E27FC236}">
                  <a16:creationId xmlns:a16="http://schemas.microsoft.com/office/drawing/2014/main" id="{40527894-E8D6-8847-A758-9F4A98B89D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0" name="Oval 279">
              <a:extLst>
                <a:ext uri="{FF2B5EF4-FFF2-40B4-BE49-F238E27FC236}">
                  <a16:creationId xmlns:a16="http://schemas.microsoft.com/office/drawing/2014/main" id="{50FCBF9F-6CE0-7B47-94FC-CD5787B788A2}"/>
                </a:ext>
              </a:extLst>
            </p:cNvPr>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81" name="Freeform 280">
              <a:extLst>
                <a:ext uri="{FF2B5EF4-FFF2-40B4-BE49-F238E27FC236}">
                  <a16:creationId xmlns:a16="http://schemas.microsoft.com/office/drawing/2014/main" id="{5D5ADD21-3F21-8E47-B87D-2BDC146712B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2" name="Freeform 281">
              <a:extLst>
                <a:ext uri="{FF2B5EF4-FFF2-40B4-BE49-F238E27FC236}">
                  <a16:creationId xmlns:a16="http://schemas.microsoft.com/office/drawing/2014/main" id="{0FF22D66-78A9-2245-ACA6-A35063B9545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Freeform 282">
              <a:extLst>
                <a:ext uri="{FF2B5EF4-FFF2-40B4-BE49-F238E27FC236}">
                  <a16:creationId xmlns:a16="http://schemas.microsoft.com/office/drawing/2014/main" id="{A86BA2E2-E459-454D-98E3-2CB0E41E1E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4" name="Freeform 283">
              <a:extLst>
                <a:ext uri="{FF2B5EF4-FFF2-40B4-BE49-F238E27FC236}">
                  <a16:creationId xmlns:a16="http://schemas.microsoft.com/office/drawing/2014/main" id="{32EB212F-0575-FD42-B1AF-F3AAD1FDE60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85" name="Straight Connector 284">
              <a:extLst>
                <a:ext uri="{FF2B5EF4-FFF2-40B4-BE49-F238E27FC236}">
                  <a16:creationId xmlns:a16="http://schemas.microsoft.com/office/drawing/2014/main" id="{913FC001-18AF-3A49-BFB4-0B914F19FFD8}"/>
                </a:ext>
              </a:extLst>
            </p:cNvPr>
            <p:cNvCxnSpPr>
              <a:cxnSpLocks noChangeShapeType="1"/>
              <a:endCxn id="280"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6" name="Straight Connector 285">
              <a:extLst>
                <a:ext uri="{FF2B5EF4-FFF2-40B4-BE49-F238E27FC236}">
                  <a16:creationId xmlns:a16="http://schemas.microsoft.com/office/drawing/2014/main" id="{7194EB53-3E3D-024D-B0D2-5596DAD2A331}"/>
                </a:ext>
              </a:extLst>
            </p:cNvPr>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7" name="Group 286">
            <a:extLst>
              <a:ext uri="{FF2B5EF4-FFF2-40B4-BE49-F238E27FC236}">
                <a16:creationId xmlns:a16="http://schemas.microsoft.com/office/drawing/2014/main" id="{7169FC3C-178E-6048-AB6C-8493893B17E5}"/>
              </a:ext>
            </a:extLst>
          </p:cNvPr>
          <p:cNvGrpSpPr>
            <a:grpSpLocks/>
          </p:cNvGrpSpPr>
          <p:nvPr/>
        </p:nvGrpSpPr>
        <p:grpSpPr bwMode="auto">
          <a:xfrm>
            <a:off x="3347623" y="2370207"/>
            <a:ext cx="5270500" cy="3805238"/>
            <a:chOff x="1757805" y="2331054"/>
            <a:chExt cx="5270058" cy="3804634"/>
          </a:xfrm>
        </p:grpSpPr>
        <p:sp>
          <p:nvSpPr>
            <p:cNvPr id="288" name="Freeform 287">
              <a:extLst>
                <a:ext uri="{FF2B5EF4-FFF2-40B4-BE49-F238E27FC236}">
                  <a16:creationId xmlns:a16="http://schemas.microsoft.com/office/drawing/2014/main" id="{440C625E-763F-DC45-B239-42BFE9E9081B}"/>
                </a:ext>
              </a:extLst>
            </p:cNvPr>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9" name="Freeform 288">
              <a:extLst>
                <a:ext uri="{FF2B5EF4-FFF2-40B4-BE49-F238E27FC236}">
                  <a16:creationId xmlns:a16="http://schemas.microsoft.com/office/drawing/2014/main" id="{7B2A49C4-873B-2743-B356-AA474598AAC7}"/>
                </a:ext>
              </a:extLst>
            </p:cNvPr>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0" name="Freeform 289">
              <a:extLst>
                <a:ext uri="{FF2B5EF4-FFF2-40B4-BE49-F238E27FC236}">
                  <a16:creationId xmlns:a16="http://schemas.microsoft.com/office/drawing/2014/main" id="{0D9AB348-D7F2-A742-9B0C-84535C1F8A96}"/>
                </a:ext>
              </a:extLst>
            </p:cNvPr>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1" name="Freeform 290">
              <a:extLst>
                <a:ext uri="{FF2B5EF4-FFF2-40B4-BE49-F238E27FC236}">
                  <a16:creationId xmlns:a16="http://schemas.microsoft.com/office/drawing/2014/main" id="{98F06BD2-BA43-1144-B69F-BF325541EB43}"/>
                </a:ext>
              </a:extLst>
            </p:cNvPr>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2" name="Freeform 291">
              <a:extLst>
                <a:ext uri="{FF2B5EF4-FFF2-40B4-BE49-F238E27FC236}">
                  <a16:creationId xmlns:a16="http://schemas.microsoft.com/office/drawing/2014/main" id="{57135A78-79C3-CB4B-8E8E-D9A274265F07}"/>
                </a:ext>
              </a:extLst>
            </p:cNvPr>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293" name="Group 17">
              <a:extLst>
                <a:ext uri="{FF2B5EF4-FFF2-40B4-BE49-F238E27FC236}">
                  <a16:creationId xmlns:a16="http://schemas.microsoft.com/office/drawing/2014/main" id="{3DCFE7AC-3DDA-544E-9FBA-E2013CB1F765}"/>
                </a:ext>
              </a:extLst>
            </p:cNvPr>
            <p:cNvGrpSpPr>
              <a:grpSpLocks/>
            </p:cNvGrpSpPr>
            <p:nvPr/>
          </p:nvGrpSpPr>
          <p:grpSpPr bwMode="auto">
            <a:xfrm>
              <a:off x="1757805" y="2331054"/>
              <a:ext cx="1079500" cy="2674334"/>
              <a:chOff x="1757805" y="2331054"/>
              <a:chExt cx="1079500" cy="2674334"/>
            </a:xfrm>
          </p:grpSpPr>
          <p:sp>
            <p:nvSpPr>
              <p:cNvPr id="380" name="Rectangle 379">
                <a:extLst>
                  <a:ext uri="{FF2B5EF4-FFF2-40B4-BE49-F238E27FC236}">
                    <a16:creationId xmlns:a16="http://schemas.microsoft.com/office/drawing/2014/main" id="{4A6C83BC-7EC5-0F45-B8BB-C3B547B3E007}"/>
                  </a:ext>
                </a:extLst>
              </p:cNvPr>
              <p:cNvSpPr/>
              <p:nvPr/>
            </p:nvSpPr>
            <p:spPr bwMode="auto">
              <a:xfrm rot="10800000">
                <a:off x="1789552" y="2580252"/>
                <a:ext cx="1027025" cy="108409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381" name="Group 104">
                <a:extLst>
                  <a:ext uri="{FF2B5EF4-FFF2-40B4-BE49-F238E27FC236}">
                    <a16:creationId xmlns:a16="http://schemas.microsoft.com/office/drawing/2014/main" id="{C49CCBB3-581C-F744-9C12-88066A544A1A}"/>
                  </a:ext>
                </a:extLst>
              </p:cNvPr>
              <p:cNvGrpSpPr>
                <a:grpSpLocks/>
              </p:cNvGrpSpPr>
              <p:nvPr/>
            </p:nvGrpSpPr>
            <p:grpSpPr bwMode="auto">
              <a:xfrm>
                <a:off x="1782739" y="4616206"/>
                <a:ext cx="1034710" cy="389182"/>
                <a:chOff x="4128636" y="3606589"/>
                <a:chExt cx="568145" cy="338667"/>
              </a:xfrm>
            </p:grpSpPr>
            <p:sp>
              <p:nvSpPr>
                <p:cNvPr id="395" name="Oval 394">
                  <a:extLst>
                    <a:ext uri="{FF2B5EF4-FFF2-40B4-BE49-F238E27FC236}">
                      <a16:creationId xmlns:a16="http://schemas.microsoft.com/office/drawing/2014/main" id="{1360C793-55DD-E448-BB09-2AF9F40ABA16}"/>
                    </a:ext>
                  </a:extLst>
                </p:cNvPr>
                <p:cNvSpPr/>
                <p:nvPr/>
              </p:nvSpPr>
              <p:spPr>
                <a:xfrm>
                  <a:off x="4128891" y="3720271"/>
                  <a:ext cx="565669" cy="22514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96" name="Rectangle 395">
                  <a:extLst>
                    <a:ext uri="{FF2B5EF4-FFF2-40B4-BE49-F238E27FC236}">
                      <a16:creationId xmlns:a16="http://schemas.microsoft.com/office/drawing/2014/main" id="{B5E5E126-5712-074A-827E-49B7AB6291A3}"/>
                    </a:ext>
                  </a:extLst>
                </p:cNvPr>
                <p:cNvSpPr/>
                <p:nvPr/>
              </p:nvSpPr>
              <p:spPr>
                <a:xfrm>
                  <a:off x="4128891" y="3720271"/>
                  <a:ext cx="565669" cy="111880"/>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97" name="Oval 396">
                  <a:extLst>
                    <a:ext uri="{FF2B5EF4-FFF2-40B4-BE49-F238E27FC236}">
                      <a16:creationId xmlns:a16="http://schemas.microsoft.com/office/drawing/2014/main" id="{90782D44-406D-1A44-B8FA-7DABB141B919}"/>
                    </a:ext>
                  </a:extLst>
                </p:cNvPr>
                <p:cNvSpPr/>
                <p:nvPr/>
              </p:nvSpPr>
              <p:spPr>
                <a:xfrm>
                  <a:off x="4128891" y="3607011"/>
                  <a:ext cx="565669" cy="225140"/>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98" name="Straight Connector 397">
                  <a:extLst>
                    <a:ext uri="{FF2B5EF4-FFF2-40B4-BE49-F238E27FC236}">
                      <a16:creationId xmlns:a16="http://schemas.microsoft.com/office/drawing/2014/main" id="{91CE1BD1-E198-874C-A63D-F01D330549A7}"/>
                    </a:ext>
                  </a:extLst>
                </p:cNvPr>
                <p:cNvCxnSpPr/>
                <p:nvPr/>
              </p:nvCxnSpPr>
              <p:spPr>
                <a:xfrm>
                  <a:off x="4694560" y="3720271"/>
                  <a:ext cx="0" cy="111880"/>
                </a:xfrm>
                <a:prstGeom prst="line">
                  <a:avLst/>
                </a:prstGeom>
                <a:noFill/>
                <a:ln w="6350" cap="flat" cmpd="sng" algn="ctr">
                  <a:solidFill>
                    <a:srgbClr val="000000"/>
                  </a:solidFill>
                  <a:prstDash val="solid"/>
                </a:ln>
                <a:effectLst/>
              </p:spPr>
            </p:cxnSp>
            <p:cxnSp>
              <p:nvCxnSpPr>
                <p:cNvPr id="399" name="Straight Connector 398">
                  <a:extLst>
                    <a:ext uri="{FF2B5EF4-FFF2-40B4-BE49-F238E27FC236}">
                      <a16:creationId xmlns:a16="http://schemas.microsoft.com/office/drawing/2014/main" id="{5C32A76A-C218-CD4F-A5EA-5F04BEBB7C8B}"/>
                    </a:ext>
                  </a:extLst>
                </p:cNvPr>
                <p:cNvCxnSpPr/>
                <p:nvPr/>
              </p:nvCxnSpPr>
              <p:spPr>
                <a:xfrm>
                  <a:off x="4128891" y="3720271"/>
                  <a:ext cx="0" cy="111880"/>
                </a:xfrm>
                <a:prstGeom prst="line">
                  <a:avLst/>
                </a:prstGeom>
                <a:noFill/>
                <a:ln w="6350" cap="flat" cmpd="sng" algn="ctr">
                  <a:solidFill>
                    <a:srgbClr val="000000"/>
                  </a:solidFill>
                  <a:prstDash val="solid"/>
                </a:ln>
                <a:effectLst/>
              </p:spPr>
            </p:cxnSp>
          </p:grpSp>
          <p:sp>
            <p:nvSpPr>
              <p:cNvPr id="382" name="Rectangle 381">
                <a:extLst>
                  <a:ext uri="{FF2B5EF4-FFF2-40B4-BE49-F238E27FC236}">
                    <a16:creationId xmlns:a16="http://schemas.microsoft.com/office/drawing/2014/main" id="{9568C327-A8B8-714A-9EC6-981C762ACAD5}"/>
                  </a:ext>
                </a:extLst>
              </p:cNvPr>
              <p:cNvSpPr/>
              <p:nvPr/>
            </p:nvSpPr>
            <p:spPr bwMode="auto">
              <a:xfrm>
                <a:off x="1802251" y="3602440"/>
                <a:ext cx="1027025" cy="1163452"/>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83" name="Straight Connector 382">
                <a:extLst>
                  <a:ext uri="{FF2B5EF4-FFF2-40B4-BE49-F238E27FC236}">
                    <a16:creationId xmlns:a16="http://schemas.microsoft.com/office/drawing/2014/main" id="{CE43604B-D39F-7044-94F2-CD4AD82F1987}"/>
                  </a:ext>
                </a:extLst>
              </p:cNvPr>
              <p:cNvCxnSpPr/>
              <p:nvPr/>
            </p:nvCxnSpPr>
            <p:spPr bwMode="auto">
              <a:xfrm>
                <a:off x="1781615" y="2805642"/>
                <a:ext cx="20636" cy="2020566"/>
              </a:xfrm>
              <a:prstGeom prst="line">
                <a:avLst/>
              </a:prstGeom>
              <a:noFill/>
              <a:ln w="3175" cap="flat" cmpd="sng" algn="ctr">
                <a:solidFill>
                  <a:srgbClr val="000000"/>
                </a:solidFill>
                <a:prstDash val="sysDash"/>
              </a:ln>
              <a:effectLst/>
            </p:spPr>
          </p:cxnSp>
          <p:cxnSp>
            <p:nvCxnSpPr>
              <p:cNvPr id="384" name="Straight Connector 383">
                <a:extLst>
                  <a:ext uri="{FF2B5EF4-FFF2-40B4-BE49-F238E27FC236}">
                    <a16:creationId xmlns:a16="http://schemas.microsoft.com/office/drawing/2014/main" id="{5C4C1EF2-5AB5-114F-AE30-53470A226E36}"/>
                  </a:ext>
                </a:extLst>
              </p:cNvPr>
              <p:cNvCxnSpPr/>
              <p:nvPr/>
            </p:nvCxnSpPr>
            <p:spPr bwMode="auto">
              <a:xfrm flipH="1">
                <a:off x="2818166" y="2805642"/>
                <a:ext cx="4762" cy="1976123"/>
              </a:xfrm>
              <a:prstGeom prst="line">
                <a:avLst/>
              </a:prstGeom>
              <a:noFill/>
              <a:ln w="3175" cap="flat" cmpd="sng" algn="ctr">
                <a:solidFill>
                  <a:srgbClr val="000000"/>
                </a:solidFill>
                <a:prstDash val="sysDash"/>
              </a:ln>
              <a:effectLst/>
            </p:spPr>
          </p:cxnSp>
          <p:grpSp>
            <p:nvGrpSpPr>
              <p:cNvPr id="385" name="Group 9">
                <a:extLst>
                  <a:ext uri="{FF2B5EF4-FFF2-40B4-BE49-F238E27FC236}">
                    <a16:creationId xmlns:a16="http://schemas.microsoft.com/office/drawing/2014/main" id="{052F022E-CD26-8744-AC3E-C859146E3805}"/>
                  </a:ext>
                </a:extLst>
              </p:cNvPr>
              <p:cNvGrpSpPr>
                <a:grpSpLocks/>
              </p:cNvGrpSpPr>
              <p:nvPr/>
            </p:nvGrpSpPr>
            <p:grpSpPr bwMode="auto">
              <a:xfrm>
                <a:off x="1757805" y="2331054"/>
                <a:ext cx="1079500" cy="430213"/>
                <a:chOff x="2183302" y="1574638"/>
                <a:chExt cx="1200154" cy="430181"/>
              </a:xfrm>
            </p:grpSpPr>
            <p:sp>
              <p:nvSpPr>
                <p:cNvPr id="386" name="Oval 385">
                  <a:extLst>
                    <a:ext uri="{FF2B5EF4-FFF2-40B4-BE49-F238E27FC236}">
                      <a16:creationId xmlns:a16="http://schemas.microsoft.com/office/drawing/2014/main" id="{80AE789D-EAFB-F44C-ACC8-D4E9E127F29B}"/>
                    </a:ext>
                  </a:extLst>
                </p:cNvPr>
                <p:cNvSpPr/>
                <p:nvPr/>
              </p:nvSpPr>
              <p:spPr bwMode="auto">
                <a:xfrm flipV="1">
                  <a:off x="2186832" y="1690499"/>
                  <a:ext cx="1194758" cy="31425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7" name="Rectangle 386">
                  <a:extLst>
                    <a:ext uri="{FF2B5EF4-FFF2-40B4-BE49-F238E27FC236}">
                      <a16:creationId xmlns:a16="http://schemas.microsoft.com/office/drawing/2014/main" id="{5F200699-ED1E-0245-9D7A-C9227AC90EC0}"/>
                    </a:ext>
                  </a:extLst>
                </p:cNvPr>
                <p:cNvSpPr/>
                <p:nvPr/>
              </p:nvSpPr>
              <p:spPr bwMode="auto">
                <a:xfrm>
                  <a:off x="2183302" y="1734939"/>
                  <a:ext cx="1198287" cy="112686"/>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88" name="Oval 387">
                  <a:extLst>
                    <a:ext uri="{FF2B5EF4-FFF2-40B4-BE49-F238E27FC236}">
                      <a16:creationId xmlns:a16="http://schemas.microsoft.com/office/drawing/2014/main" id="{1653876D-5808-4845-8D45-41E30CCABC5A}"/>
                    </a:ext>
                  </a:extLst>
                </p:cNvPr>
                <p:cNvSpPr>
                  <a:spLocks noChangeArrowheads="1"/>
                </p:cNvSpPr>
                <p:nvPr/>
              </p:nvSpPr>
              <p:spPr bwMode="auto">
                <a:xfrm flipV="1">
                  <a:off x="2183302" y="1574638"/>
                  <a:ext cx="1196523" cy="314252"/>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89" name="Freeform 388">
                  <a:extLst>
                    <a:ext uri="{FF2B5EF4-FFF2-40B4-BE49-F238E27FC236}">
                      <a16:creationId xmlns:a16="http://schemas.microsoft.com/office/drawing/2014/main" id="{B63C1A57-A326-E44D-89A7-AE4E169A70AE}"/>
                    </a:ext>
                  </a:extLst>
                </p:cNvPr>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90" name="Freeform 389">
                  <a:extLst>
                    <a:ext uri="{FF2B5EF4-FFF2-40B4-BE49-F238E27FC236}">
                      <a16:creationId xmlns:a16="http://schemas.microsoft.com/office/drawing/2014/main" id="{C060360D-64F4-6C46-9C73-B1B076DAA15D}"/>
                    </a:ext>
                  </a:extLst>
                </p:cNvPr>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Freeform 390">
                  <a:extLst>
                    <a:ext uri="{FF2B5EF4-FFF2-40B4-BE49-F238E27FC236}">
                      <a16:creationId xmlns:a16="http://schemas.microsoft.com/office/drawing/2014/main" id="{6762EEAF-2C47-B149-8689-0C95EC53C318}"/>
                    </a:ext>
                  </a:extLst>
                </p:cNvPr>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2" name="Freeform 391">
                  <a:extLst>
                    <a:ext uri="{FF2B5EF4-FFF2-40B4-BE49-F238E27FC236}">
                      <a16:creationId xmlns:a16="http://schemas.microsoft.com/office/drawing/2014/main" id="{EEF29461-B5AA-2744-A3DA-2814904A2E2F}"/>
                    </a:ext>
                  </a:extLst>
                </p:cNvPr>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93" name="Straight Connector 392">
                  <a:extLst>
                    <a:ext uri="{FF2B5EF4-FFF2-40B4-BE49-F238E27FC236}">
                      <a16:creationId xmlns:a16="http://schemas.microsoft.com/office/drawing/2014/main" id="{BE5A273A-2FEE-9545-BB88-87C7E505179F}"/>
                    </a:ext>
                  </a:extLst>
                </p:cNvPr>
                <p:cNvCxnSpPr>
                  <a:cxnSpLocks noChangeShapeType="1"/>
                  <a:endCxn id="388" idx="2"/>
                </p:cNvCxnSpPr>
                <p:nvPr/>
              </p:nvCxnSpPr>
              <p:spPr bwMode="auto">
                <a:xfrm flipH="1" flipV="1">
                  <a:off x="2183302" y="1731764"/>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a:extLst>
                    <a:ext uri="{FF2B5EF4-FFF2-40B4-BE49-F238E27FC236}">
                      <a16:creationId xmlns:a16="http://schemas.microsoft.com/office/drawing/2014/main" id="{3C46EAE7-509B-4E45-A6E7-9A33E4F0FC70}"/>
                    </a:ext>
                  </a:extLst>
                </p:cNvPr>
                <p:cNvCxnSpPr>
                  <a:cxnSpLocks noChangeShapeType="1"/>
                </p:cNvCxnSpPr>
                <p:nvPr/>
              </p:nvCxnSpPr>
              <p:spPr bwMode="auto">
                <a:xfrm flipH="1" flipV="1">
                  <a:off x="3379825" y="1728590"/>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4" name="Group 18">
              <a:extLst>
                <a:ext uri="{FF2B5EF4-FFF2-40B4-BE49-F238E27FC236}">
                  <a16:creationId xmlns:a16="http://schemas.microsoft.com/office/drawing/2014/main" id="{482172DC-CB77-9547-9B55-AA80104E7E80}"/>
                </a:ext>
              </a:extLst>
            </p:cNvPr>
            <p:cNvGrpSpPr>
              <a:grpSpLocks/>
            </p:cNvGrpSpPr>
            <p:nvPr/>
          </p:nvGrpSpPr>
          <p:grpSpPr bwMode="auto">
            <a:xfrm>
              <a:off x="3500438" y="3174091"/>
              <a:ext cx="522287" cy="1831297"/>
              <a:chOff x="3500438" y="3174091"/>
              <a:chExt cx="522287" cy="1831297"/>
            </a:xfrm>
          </p:grpSpPr>
          <p:sp>
            <p:nvSpPr>
              <p:cNvPr id="359" name="Rectangle 358">
                <a:extLst>
                  <a:ext uri="{FF2B5EF4-FFF2-40B4-BE49-F238E27FC236}">
                    <a16:creationId xmlns:a16="http://schemas.microsoft.com/office/drawing/2014/main" id="{62075464-1A4E-BF45-A532-01A9C76E55CE}"/>
                  </a:ext>
                </a:extLst>
              </p:cNvPr>
              <p:cNvSpPr/>
              <p:nvPr/>
            </p:nvSpPr>
            <p:spPr bwMode="auto">
              <a:xfrm rot="10800000">
                <a:off x="3507320" y="3287221"/>
                <a:ext cx="498349" cy="30662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60" name="Straight Connector 359">
                <a:extLst>
                  <a:ext uri="{FF2B5EF4-FFF2-40B4-BE49-F238E27FC236}">
                    <a16:creationId xmlns:a16="http://schemas.microsoft.com/office/drawing/2014/main" id="{E6476089-4E8D-9748-8A20-B65AB809DCB0}"/>
                  </a:ext>
                </a:extLst>
              </p:cNvPr>
              <p:cNvCxnSpPr/>
              <p:nvPr/>
            </p:nvCxnSpPr>
            <p:spPr bwMode="auto">
              <a:xfrm flipH="1">
                <a:off x="4019802" y="3321497"/>
                <a:ext cx="1588" cy="1536456"/>
              </a:xfrm>
              <a:prstGeom prst="line">
                <a:avLst/>
              </a:prstGeom>
              <a:noFill/>
              <a:ln w="3175" cap="flat" cmpd="sng" algn="ctr">
                <a:solidFill>
                  <a:srgbClr val="000000"/>
                </a:solidFill>
                <a:prstDash val="sysDash"/>
              </a:ln>
              <a:effectLst/>
            </p:spPr>
          </p:cxnSp>
          <p:pic>
            <p:nvPicPr>
              <p:cNvPr id="361" name="Picture 86" descr="router_top.png">
                <a:extLst>
                  <a:ext uri="{FF2B5EF4-FFF2-40B4-BE49-F238E27FC236}">
                    <a16:creationId xmlns:a16="http://schemas.microsoft.com/office/drawing/2014/main" id="{903307E4-A9C2-9644-824F-D336213F44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2" name="Group 82">
                <a:extLst>
                  <a:ext uri="{FF2B5EF4-FFF2-40B4-BE49-F238E27FC236}">
                    <a16:creationId xmlns:a16="http://schemas.microsoft.com/office/drawing/2014/main" id="{F71CE2FF-B936-C547-A3CE-97AE0CF5BB65}"/>
                  </a:ext>
                </a:extLst>
              </p:cNvPr>
              <p:cNvGrpSpPr>
                <a:grpSpLocks/>
              </p:cNvGrpSpPr>
              <p:nvPr/>
            </p:nvGrpSpPr>
            <p:grpSpPr bwMode="auto">
              <a:xfrm>
                <a:off x="3511442" y="4783543"/>
                <a:ext cx="507858" cy="221845"/>
                <a:chOff x="4128636" y="3606589"/>
                <a:chExt cx="568145" cy="338667"/>
              </a:xfrm>
            </p:grpSpPr>
            <p:sp>
              <p:nvSpPr>
                <p:cNvPr id="375" name="Oval 374">
                  <a:extLst>
                    <a:ext uri="{FF2B5EF4-FFF2-40B4-BE49-F238E27FC236}">
                      <a16:creationId xmlns:a16="http://schemas.microsoft.com/office/drawing/2014/main" id="{586404AE-C86C-2743-98EF-9CF4A95F4440}"/>
                    </a:ext>
                  </a:extLst>
                </p:cNvPr>
                <p:cNvSpPr/>
                <p:nvPr/>
              </p:nvSpPr>
              <p:spPr>
                <a:xfrm>
                  <a:off x="4129087" y="3720182"/>
                  <a:ext cx="568256" cy="22534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76" name="Rectangle 375">
                  <a:extLst>
                    <a:ext uri="{FF2B5EF4-FFF2-40B4-BE49-F238E27FC236}">
                      <a16:creationId xmlns:a16="http://schemas.microsoft.com/office/drawing/2014/main" id="{5396A314-1026-4E4E-A149-99672789B306}"/>
                    </a:ext>
                  </a:extLst>
                </p:cNvPr>
                <p:cNvSpPr/>
                <p:nvPr/>
              </p:nvSpPr>
              <p:spPr>
                <a:xfrm>
                  <a:off x="4129087" y="3720182"/>
                  <a:ext cx="568256" cy="111462"/>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77" name="Oval 376">
                  <a:extLst>
                    <a:ext uri="{FF2B5EF4-FFF2-40B4-BE49-F238E27FC236}">
                      <a16:creationId xmlns:a16="http://schemas.microsoft.com/office/drawing/2014/main" id="{23054A25-C068-9244-9B31-DD0F45D202D9}"/>
                    </a:ext>
                  </a:extLst>
                </p:cNvPr>
                <p:cNvSpPr/>
                <p:nvPr/>
              </p:nvSpPr>
              <p:spPr>
                <a:xfrm>
                  <a:off x="4129087" y="3606297"/>
                  <a:ext cx="568256" cy="22534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78" name="Straight Connector 377">
                  <a:extLst>
                    <a:ext uri="{FF2B5EF4-FFF2-40B4-BE49-F238E27FC236}">
                      <a16:creationId xmlns:a16="http://schemas.microsoft.com/office/drawing/2014/main" id="{CD4A2AA1-5618-3140-9C21-11DC36124DCC}"/>
                    </a:ext>
                  </a:extLst>
                </p:cNvPr>
                <p:cNvCxnSpPr/>
                <p:nvPr/>
              </p:nvCxnSpPr>
              <p:spPr>
                <a:xfrm>
                  <a:off x="4697343" y="3720182"/>
                  <a:ext cx="0" cy="111462"/>
                </a:xfrm>
                <a:prstGeom prst="line">
                  <a:avLst/>
                </a:prstGeom>
                <a:noFill/>
                <a:ln w="6350" cap="flat" cmpd="sng" algn="ctr">
                  <a:solidFill>
                    <a:srgbClr val="000000"/>
                  </a:solidFill>
                  <a:prstDash val="solid"/>
                </a:ln>
                <a:effectLst/>
              </p:spPr>
            </p:cxnSp>
            <p:cxnSp>
              <p:nvCxnSpPr>
                <p:cNvPr id="379" name="Straight Connector 378">
                  <a:extLst>
                    <a:ext uri="{FF2B5EF4-FFF2-40B4-BE49-F238E27FC236}">
                      <a16:creationId xmlns:a16="http://schemas.microsoft.com/office/drawing/2014/main" id="{C0356843-B7EB-A343-9F3C-424592CF11BD}"/>
                    </a:ext>
                  </a:extLst>
                </p:cNvPr>
                <p:cNvCxnSpPr/>
                <p:nvPr/>
              </p:nvCxnSpPr>
              <p:spPr>
                <a:xfrm>
                  <a:off x="4129087" y="3720182"/>
                  <a:ext cx="0" cy="111462"/>
                </a:xfrm>
                <a:prstGeom prst="line">
                  <a:avLst/>
                </a:prstGeom>
                <a:noFill/>
                <a:ln w="6350" cap="flat" cmpd="sng" algn="ctr">
                  <a:solidFill>
                    <a:srgbClr val="000000"/>
                  </a:solidFill>
                  <a:prstDash val="solid"/>
                </a:ln>
                <a:effectLst/>
              </p:spPr>
            </p:cxnSp>
          </p:grpSp>
          <p:sp>
            <p:nvSpPr>
              <p:cNvPr id="363" name="Rectangle 362">
                <a:extLst>
                  <a:ext uri="{FF2B5EF4-FFF2-40B4-BE49-F238E27FC236}">
                    <a16:creationId xmlns:a16="http://schemas.microsoft.com/office/drawing/2014/main" id="{AC6DBBE1-F8C8-7C49-A55E-1A360F9F0FF8}"/>
                  </a:ext>
                </a:extLst>
              </p:cNvPr>
              <p:cNvSpPr/>
              <p:nvPr/>
            </p:nvSpPr>
            <p:spPr bwMode="auto">
              <a:xfrm>
                <a:off x="3516608" y="3697675"/>
                <a:ext cx="498433" cy="116345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64" name="Straight Connector 363">
                <a:extLst>
                  <a:ext uri="{FF2B5EF4-FFF2-40B4-BE49-F238E27FC236}">
                    <a16:creationId xmlns:a16="http://schemas.microsoft.com/office/drawing/2014/main" id="{30264003-6422-A246-8128-339027C2EFE4}"/>
                  </a:ext>
                </a:extLst>
              </p:cNvPr>
              <p:cNvCxnSpPr>
                <a:stCxn id="368" idx="2"/>
              </p:cNvCxnSpPr>
              <p:nvPr/>
            </p:nvCxnSpPr>
            <p:spPr bwMode="auto">
              <a:xfrm flipH="1">
                <a:off x="3507083" y="3262769"/>
                <a:ext cx="4762" cy="1688832"/>
              </a:xfrm>
              <a:prstGeom prst="line">
                <a:avLst/>
              </a:prstGeom>
              <a:noFill/>
              <a:ln w="3175" cap="flat" cmpd="sng" algn="ctr">
                <a:solidFill>
                  <a:srgbClr val="000000"/>
                </a:solidFill>
                <a:prstDash val="sysDash"/>
              </a:ln>
              <a:effectLst/>
            </p:spPr>
          </p:cxnSp>
          <p:grpSp>
            <p:nvGrpSpPr>
              <p:cNvPr id="365" name="Group 377">
                <a:extLst>
                  <a:ext uri="{FF2B5EF4-FFF2-40B4-BE49-F238E27FC236}">
                    <a16:creationId xmlns:a16="http://schemas.microsoft.com/office/drawing/2014/main" id="{39ED4179-25C2-BD40-8CB0-2D2D19D3B89E}"/>
                  </a:ext>
                </a:extLst>
              </p:cNvPr>
              <p:cNvGrpSpPr>
                <a:grpSpLocks/>
              </p:cNvGrpSpPr>
              <p:nvPr/>
            </p:nvGrpSpPr>
            <p:grpSpPr bwMode="auto">
              <a:xfrm>
                <a:off x="3511057" y="3174091"/>
                <a:ext cx="504096" cy="242719"/>
                <a:chOff x="2183302" y="1574638"/>
                <a:chExt cx="1200154" cy="430218"/>
              </a:xfrm>
            </p:grpSpPr>
            <p:sp>
              <p:nvSpPr>
                <p:cNvPr id="366" name="Oval 365">
                  <a:extLst>
                    <a:ext uri="{FF2B5EF4-FFF2-40B4-BE49-F238E27FC236}">
                      <a16:creationId xmlns:a16="http://schemas.microsoft.com/office/drawing/2014/main" id="{8E546C63-6051-664A-A3B3-09898899A0F6}"/>
                    </a:ext>
                  </a:extLst>
                </p:cNvPr>
                <p:cNvSpPr/>
                <p:nvPr/>
              </p:nvSpPr>
              <p:spPr bwMode="auto">
                <a:xfrm flipV="1">
                  <a:off x="2188958" y="1689617"/>
                  <a:ext cx="1194231" cy="3150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F85D8891-4691-274F-8A4C-6EB421E1A629}"/>
                    </a:ext>
                  </a:extLst>
                </p:cNvPr>
                <p:cNvSpPr/>
                <p:nvPr/>
              </p:nvSpPr>
              <p:spPr bwMode="auto">
                <a:xfrm>
                  <a:off x="2185178" y="1734631"/>
                  <a:ext cx="1198011" cy="11253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F6D6309A-F621-8F43-966A-42EE2F5341A2}"/>
                    </a:ext>
                  </a:extLst>
                </p:cNvPr>
                <p:cNvSpPr>
                  <a:spLocks noChangeArrowheads="1"/>
                </p:cNvSpPr>
                <p:nvPr/>
              </p:nvSpPr>
              <p:spPr bwMode="auto">
                <a:xfrm flipV="1">
                  <a:off x="2185178" y="1574269"/>
                  <a:ext cx="1194231" cy="3150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69" name="Freeform 368">
                  <a:extLst>
                    <a:ext uri="{FF2B5EF4-FFF2-40B4-BE49-F238E27FC236}">
                      <a16:creationId xmlns:a16="http://schemas.microsoft.com/office/drawing/2014/main" id="{E0967AA3-A871-A446-BBBF-E652596BA5E0}"/>
                    </a:ext>
                  </a:extLst>
                </p:cNvPr>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928F9198-71DD-1048-BF0F-138BFE3045B5}"/>
                    </a:ext>
                  </a:extLst>
                </p:cNvPr>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Freeform 370">
                  <a:extLst>
                    <a:ext uri="{FF2B5EF4-FFF2-40B4-BE49-F238E27FC236}">
                      <a16:creationId xmlns:a16="http://schemas.microsoft.com/office/drawing/2014/main" id="{1C72F53E-6D8A-1247-85AD-4F6DFA9BC40F}"/>
                    </a:ext>
                  </a:extLst>
                </p:cNvPr>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Freeform 371">
                  <a:extLst>
                    <a:ext uri="{FF2B5EF4-FFF2-40B4-BE49-F238E27FC236}">
                      <a16:creationId xmlns:a16="http://schemas.microsoft.com/office/drawing/2014/main" id="{AC38375A-6308-3C42-8428-1BC8EF1E3EF6}"/>
                    </a:ext>
                  </a:extLst>
                </p:cNvPr>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73" name="Straight Connector 372">
                  <a:extLst>
                    <a:ext uri="{FF2B5EF4-FFF2-40B4-BE49-F238E27FC236}">
                      <a16:creationId xmlns:a16="http://schemas.microsoft.com/office/drawing/2014/main" id="{2676B342-72B9-EC4E-BEB9-884A31061112}"/>
                    </a:ext>
                  </a:extLst>
                </p:cNvPr>
                <p:cNvCxnSpPr>
                  <a:cxnSpLocks noChangeShapeType="1"/>
                  <a:endCxn id="368" idx="2"/>
                </p:cNvCxnSpPr>
                <p:nvPr/>
              </p:nvCxnSpPr>
              <p:spPr bwMode="auto">
                <a:xfrm flipH="1" flipV="1">
                  <a:off x="2185178" y="1731819"/>
                  <a:ext cx="3780" cy="1209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4" name="Straight Connector 373">
                  <a:extLst>
                    <a:ext uri="{FF2B5EF4-FFF2-40B4-BE49-F238E27FC236}">
                      <a16:creationId xmlns:a16="http://schemas.microsoft.com/office/drawing/2014/main" id="{C9E5ACD2-0571-394B-B54A-E4FD99B680A6}"/>
                    </a:ext>
                  </a:extLst>
                </p:cNvPr>
                <p:cNvCxnSpPr>
                  <a:cxnSpLocks noChangeShapeType="1"/>
                </p:cNvCxnSpPr>
                <p:nvPr/>
              </p:nvCxnSpPr>
              <p:spPr bwMode="auto">
                <a:xfrm flipH="1" flipV="1">
                  <a:off x="3379409" y="1729005"/>
                  <a:ext cx="3780" cy="120976"/>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5" name="Group 19">
              <a:extLst>
                <a:ext uri="{FF2B5EF4-FFF2-40B4-BE49-F238E27FC236}">
                  <a16:creationId xmlns:a16="http://schemas.microsoft.com/office/drawing/2014/main" id="{3F4E53BA-5956-854C-B31F-6EC1D0D219D1}"/>
                </a:ext>
              </a:extLst>
            </p:cNvPr>
            <p:cNvGrpSpPr>
              <a:grpSpLocks/>
            </p:cNvGrpSpPr>
            <p:nvPr/>
          </p:nvGrpSpPr>
          <p:grpSpPr bwMode="auto">
            <a:xfrm>
              <a:off x="4299212" y="2486508"/>
              <a:ext cx="528376" cy="2517292"/>
              <a:chOff x="4299212" y="2486508"/>
              <a:chExt cx="528376" cy="2517292"/>
            </a:xfrm>
          </p:grpSpPr>
          <p:sp>
            <p:nvSpPr>
              <p:cNvPr id="339" name="Rectangle 338">
                <a:extLst>
                  <a:ext uri="{FF2B5EF4-FFF2-40B4-BE49-F238E27FC236}">
                    <a16:creationId xmlns:a16="http://schemas.microsoft.com/office/drawing/2014/main" id="{E47F6DBD-7B1F-E84E-80B1-B0007CEE2ECA}"/>
                  </a:ext>
                </a:extLst>
              </p:cNvPr>
              <p:cNvSpPr/>
              <p:nvPr/>
            </p:nvSpPr>
            <p:spPr bwMode="auto">
              <a:xfrm rot="10800000">
                <a:off x="4315358" y="2675960"/>
                <a:ext cx="498350" cy="91657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40" name="Straight Connector 339">
                <a:extLst>
                  <a:ext uri="{FF2B5EF4-FFF2-40B4-BE49-F238E27FC236}">
                    <a16:creationId xmlns:a16="http://schemas.microsoft.com/office/drawing/2014/main" id="{AD6BA39E-C72A-2B46-89AC-72BC6ECE8737}"/>
                  </a:ext>
                </a:extLst>
              </p:cNvPr>
              <p:cNvCxnSpPr/>
              <p:nvPr/>
            </p:nvCxnSpPr>
            <p:spPr bwMode="auto">
              <a:xfrm>
                <a:off x="4821424" y="2642154"/>
                <a:ext cx="6349" cy="2214211"/>
              </a:xfrm>
              <a:prstGeom prst="line">
                <a:avLst/>
              </a:prstGeom>
              <a:noFill/>
              <a:ln w="3175" cap="flat" cmpd="sng" algn="ctr">
                <a:solidFill>
                  <a:srgbClr val="000000"/>
                </a:solidFill>
                <a:prstDash val="sysDash"/>
              </a:ln>
              <a:effectLst/>
            </p:spPr>
          </p:cxnSp>
          <p:grpSp>
            <p:nvGrpSpPr>
              <p:cNvPr id="341" name="Group 442">
                <a:extLst>
                  <a:ext uri="{FF2B5EF4-FFF2-40B4-BE49-F238E27FC236}">
                    <a16:creationId xmlns:a16="http://schemas.microsoft.com/office/drawing/2014/main" id="{3A2CD557-2097-8643-A2CC-2FC42E115686}"/>
                  </a:ext>
                </a:extLst>
              </p:cNvPr>
              <p:cNvGrpSpPr>
                <a:grpSpLocks/>
              </p:cNvGrpSpPr>
              <p:nvPr/>
            </p:nvGrpSpPr>
            <p:grpSpPr bwMode="auto">
              <a:xfrm>
                <a:off x="4319479" y="4781999"/>
                <a:ext cx="507859" cy="221801"/>
                <a:chOff x="4128636" y="3606589"/>
                <a:chExt cx="568145" cy="338667"/>
              </a:xfrm>
            </p:grpSpPr>
            <p:sp>
              <p:nvSpPr>
                <p:cNvPr id="354" name="Oval 353">
                  <a:extLst>
                    <a:ext uri="{FF2B5EF4-FFF2-40B4-BE49-F238E27FC236}">
                      <a16:creationId xmlns:a16="http://schemas.microsoft.com/office/drawing/2014/main" id="{B01BCE74-1665-8347-ABE7-7ED7C4611208}"/>
                    </a:ext>
                  </a:extLst>
                </p:cNvPr>
                <p:cNvSpPr/>
                <p:nvPr/>
              </p:nvSpPr>
              <p:spPr>
                <a:xfrm>
                  <a:off x="4129012"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55" name="Rectangle 354">
                  <a:extLst>
                    <a:ext uri="{FF2B5EF4-FFF2-40B4-BE49-F238E27FC236}">
                      <a16:creationId xmlns:a16="http://schemas.microsoft.com/office/drawing/2014/main" id="{3E2DD078-496C-2B4E-9AB7-8E3ED7B0B010}"/>
                    </a:ext>
                  </a:extLst>
                </p:cNvPr>
                <p:cNvSpPr/>
                <p:nvPr/>
              </p:nvSpPr>
              <p:spPr>
                <a:xfrm>
                  <a:off x="4129012"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56" name="Oval 355">
                  <a:extLst>
                    <a:ext uri="{FF2B5EF4-FFF2-40B4-BE49-F238E27FC236}">
                      <a16:creationId xmlns:a16="http://schemas.microsoft.com/office/drawing/2014/main" id="{0589AD59-3F91-674B-AB1F-9687AE0A7155}"/>
                    </a:ext>
                  </a:extLst>
                </p:cNvPr>
                <p:cNvSpPr/>
                <p:nvPr/>
              </p:nvSpPr>
              <p:spPr>
                <a:xfrm>
                  <a:off x="4129012"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57" name="Straight Connector 356">
                  <a:extLst>
                    <a:ext uri="{FF2B5EF4-FFF2-40B4-BE49-F238E27FC236}">
                      <a16:creationId xmlns:a16="http://schemas.microsoft.com/office/drawing/2014/main" id="{D7DF9909-4629-2B41-A097-0EE5060D231F}"/>
                    </a:ext>
                  </a:extLst>
                </p:cNvPr>
                <p:cNvCxnSpPr/>
                <p:nvPr/>
              </p:nvCxnSpPr>
              <p:spPr>
                <a:xfrm>
                  <a:off x="4697268" y="3720139"/>
                  <a:ext cx="0" cy="111484"/>
                </a:xfrm>
                <a:prstGeom prst="line">
                  <a:avLst/>
                </a:prstGeom>
                <a:noFill/>
                <a:ln w="6350" cap="flat" cmpd="sng" algn="ctr">
                  <a:solidFill>
                    <a:srgbClr val="000000"/>
                  </a:solidFill>
                  <a:prstDash val="solid"/>
                </a:ln>
                <a:effectLst/>
              </p:spPr>
            </p:cxnSp>
            <p:cxnSp>
              <p:nvCxnSpPr>
                <p:cNvPr id="358" name="Straight Connector 357">
                  <a:extLst>
                    <a:ext uri="{FF2B5EF4-FFF2-40B4-BE49-F238E27FC236}">
                      <a16:creationId xmlns:a16="http://schemas.microsoft.com/office/drawing/2014/main" id="{E00A7AA3-4A7D-5A4A-923D-8190368DDD2A}"/>
                    </a:ext>
                  </a:extLst>
                </p:cNvPr>
                <p:cNvCxnSpPr/>
                <p:nvPr/>
              </p:nvCxnSpPr>
              <p:spPr>
                <a:xfrm>
                  <a:off x="4129012" y="3720139"/>
                  <a:ext cx="0" cy="111484"/>
                </a:xfrm>
                <a:prstGeom prst="line">
                  <a:avLst/>
                </a:prstGeom>
                <a:noFill/>
                <a:ln w="6350" cap="flat" cmpd="sng" algn="ctr">
                  <a:solidFill>
                    <a:srgbClr val="000000"/>
                  </a:solidFill>
                  <a:prstDash val="solid"/>
                </a:ln>
                <a:effectLst/>
              </p:spPr>
            </p:cxnSp>
          </p:grpSp>
          <p:sp>
            <p:nvSpPr>
              <p:cNvPr id="342" name="Rectangle 341">
                <a:extLst>
                  <a:ext uri="{FF2B5EF4-FFF2-40B4-BE49-F238E27FC236}">
                    <a16:creationId xmlns:a16="http://schemas.microsoft.com/office/drawing/2014/main" id="{BC350F5D-A217-434B-B0AD-B82598901D58}"/>
                  </a:ext>
                </a:extLst>
              </p:cNvPr>
              <p:cNvSpPr/>
              <p:nvPr/>
            </p:nvSpPr>
            <p:spPr bwMode="auto">
              <a:xfrm>
                <a:off x="4324577" y="3696087"/>
                <a:ext cx="498433" cy="11634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43" name="Straight Connector 342">
                <a:extLst>
                  <a:ext uri="{FF2B5EF4-FFF2-40B4-BE49-F238E27FC236}">
                    <a16:creationId xmlns:a16="http://schemas.microsoft.com/office/drawing/2014/main" id="{59C23D10-C5AD-324E-A998-0B2D8811551A}"/>
                  </a:ext>
                </a:extLst>
              </p:cNvPr>
              <p:cNvCxnSpPr>
                <a:stCxn id="345" idx="2"/>
              </p:cNvCxnSpPr>
              <p:nvPr/>
            </p:nvCxnSpPr>
            <p:spPr bwMode="auto">
              <a:xfrm>
                <a:off x="4300767" y="2640568"/>
                <a:ext cx="14286" cy="2309445"/>
              </a:xfrm>
              <a:prstGeom prst="line">
                <a:avLst/>
              </a:prstGeom>
              <a:noFill/>
              <a:ln w="3175" cap="flat" cmpd="sng" algn="ctr">
                <a:solidFill>
                  <a:srgbClr val="000000"/>
                </a:solidFill>
                <a:prstDash val="sysDash"/>
              </a:ln>
              <a:effectLst/>
            </p:spPr>
          </p:cxnSp>
          <p:grpSp>
            <p:nvGrpSpPr>
              <p:cNvPr id="344" name="Group 456">
                <a:extLst>
                  <a:ext uri="{FF2B5EF4-FFF2-40B4-BE49-F238E27FC236}">
                    <a16:creationId xmlns:a16="http://schemas.microsoft.com/office/drawing/2014/main" id="{3D4ED6A7-656E-564B-9724-777A0E00F8CF}"/>
                  </a:ext>
                </a:extLst>
              </p:cNvPr>
              <p:cNvGrpSpPr>
                <a:grpSpLocks/>
              </p:cNvGrpSpPr>
              <p:nvPr/>
            </p:nvGrpSpPr>
            <p:grpSpPr bwMode="auto">
              <a:xfrm>
                <a:off x="4299212" y="2486508"/>
                <a:ext cx="504825" cy="242888"/>
                <a:chOff x="2183302" y="1574638"/>
                <a:chExt cx="1200154" cy="430218"/>
              </a:xfrm>
            </p:grpSpPr>
            <p:sp>
              <p:nvSpPr>
                <p:cNvPr id="345" name="Oval 344">
                  <a:extLst>
                    <a:ext uri="{FF2B5EF4-FFF2-40B4-BE49-F238E27FC236}">
                      <a16:creationId xmlns:a16="http://schemas.microsoft.com/office/drawing/2014/main" id="{5CA9CA10-6CB9-8C4D-9798-DE3642585FBF}"/>
                    </a:ext>
                  </a:extLst>
                </p:cNvPr>
                <p:cNvSpPr/>
                <p:nvPr/>
              </p:nvSpPr>
              <p:spPr bwMode="auto">
                <a:xfrm flipV="1">
                  <a:off x="2186998" y="1690077"/>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6" name="Rectangle 345">
                  <a:extLst>
                    <a:ext uri="{FF2B5EF4-FFF2-40B4-BE49-F238E27FC236}">
                      <a16:creationId xmlns:a16="http://schemas.microsoft.com/office/drawing/2014/main" id="{ED7DFE49-0AB2-5F4A-8804-D8EE2F5D8051}"/>
                    </a:ext>
                  </a:extLst>
                </p:cNvPr>
                <p:cNvSpPr/>
                <p:nvPr/>
              </p:nvSpPr>
              <p:spPr bwMode="auto">
                <a:xfrm>
                  <a:off x="2183224" y="1735060"/>
                  <a:ext cx="1200054"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47" name="Oval 346">
                  <a:extLst>
                    <a:ext uri="{FF2B5EF4-FFF2-40B4-BE49-F238E27FC236}">
                      <a16:creationId xmlns:a16="http://schemas.microsoft.com/office/drawing/2014/main" id="{D9CC071E-9384-A844-AEDF-4D3D5A3D016C}"/>
                    </a:ext>
                  </a:extLst>
                </p:cNvPr>
                <p:cNvSpPr>
                  <a:spLocks noChangeArrowheads="1"/>
                </p:cNvSpPr>
                <p:nvPr/>
              </p:nvSpPr>
              <p:spPr bwMode="auto">
                <a:xfrm flipV="1">
                  <a:off x="2183224" y="1574808"/>
                  <a:ext cx="1196282"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48" name="Freeform 347">
                  <a:extLst>
                    <a:ext uri="{FF2B5EF4-FFF2-40B4-BE49-F238E27FC236}">
                      <a16:creationId xmlns:a16="http://schemas.microsoft.com/office/drawing/2014/main" id="{9221CFD6-F2B1-BC4A-8685-E97AB592CAEA}"/>
                    </a:ext>
                  </a:extLst>
                </p:cNvPr>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49" name="Freeform 348">
                  <a:extLst>
                    <a:ext uri="{FF2B5EF4-FFF2-40B4-BE49-F238E27FC236}">
                      <a16:creationId xmlns:a16="http://schemas.microsoft.com/office/drawing/2014/main" id="{E1EB2301-9912-744E-B205-5948ED836C1B}"/>
                    </a:ext>
                  </a:extLst>
                </p:cNvPr>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Freeform 349">
                  <a:extLst>
                    <a:ext uri="{FF2B5EF4-FFF2-40B4-BE49-F238E27FC236}">
                      <a16:creationId xmlns:a16="http://schemas.microsoft.com/office/drawing/2014/main" id="{274D27B5-7E68-5C4D-964B-A01609731F22}"/>
                    </a:ext>
                  </a:extLst>
                </p:cNvPr>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1" name="Freeform 350">
                  <a:extLst>
                    <a:ext uri="{FF2B5EF4-FFF2-40B4-BE49-F238E27FC236}">
                      <a16:creationId xmlns:a16="http://schemas.microsoft.com/office/drawing/2014/main" id="{CCCB88EE-5244-8644-B451-9B5D239AEB91}"/>
                    </a:ext>
                  </a:extLst>
                </p:cNvPr>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52" name="Straight Connector 351">
                  <a:extLst>
                    <a:ext uri="{FF2B5EF4-FFF2-40B4-BE49-F238E27FC236}">
                      <a16:creationId xmlns:a16="http://schemas.microsoft.com/office/drawing/2014/main" id="{4DFA4F03-E97A-1E4E-8C06-5FCF8ACB1D15}"/>
                    </a:ext>
                  </a:extLst>
                </p:cNvPr>
                <p:cNvCxnSpPr>
                  <a:cxnSpLocks noChangeShapeType="1"/>
                  <a:endCxn id="347" idx="2"/>
                </p:cNvCxnSpPr>
                <p:nvPr/>
              </p:nvCxnSpPr>
              <p:spPr bwMode="auto">
                <a:xfrm flipH="1" flipV="1">
                  <a:off x="2183224" y="1732248"/>
                  <a:ext cx="3775"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3" name="Straight Connector 352">
                  <a:extLst>
                    <a:ext uri="{FF2B5EF4-FFF2-40B4-BE49-F238E27FC236}">
                      <a16:creationId xmlns:a16="http://schemas.microsoft.com/office/drawing/2014/main" id="{8A9EDB0B-D51F-9C4D-A606-035EEB4B8D26}"/>
                    </a:ext>
                  </a:extLst>
                </p:cNvPr>
                <p:cNvCxnSpPr>
                  <a:cxnSpLocks noChangeShapeType="1"/>
                </p:cNvCxnSpPr>
                <p:nvPr/>
              </p:nvCxnSpPr>
              <p:spPr bwMode="auto">
                <a:xfrm flipH="1" flipV="1">
                  <a:off x="3379505" y="1729437"/>
                  <a:ext cx="3773"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6" name="Group 20">
              <a:extLst>
                <a:ext uri="{FF2B5EF4-FFF2-40B4-BE49-F238E27FC236}">
                  <a16:creationId xmlns:a16="http://schemas.microsoft.com/office/drawing/2014/main" id="{7B3927DE-D2D4-0549-B6FC-DB36E97AF650}"/>
                </a:ext>
              </a:extLst>
            </p:cNvPr>
            <p:cNvGrpSpPr>
              <a:grpSpLocks/>
            </p:cNvGrpSpPr>
            <p:nvPr/>
          </p:nvGrpSpPr>
          <p:grpSpPr bwMode="auto">
            <a:xfrm>
              <a:off x="5491163" y="3179295"/>
              <a:ext cx="522287" cy="1824505"/>
              <a:chOff x="5491163" y="3179295"/>
              <a:chExt cx="522287" cy="1824505"/>
            </a:xfrm>
          </p:grpSpPr>
          <p:sp>
            <p:nvSpPr>
              <p:cNvPr id="318" name="Rectangle 317">
                <a:extLst>
                  <a:ext uri="{FF2B5EF4-FFF2-40B4-BE49-F238E27FC236}">
                    <a16:creationId xmlns:a16="http://schemas.microsoft.com/office/drawing/2014/main" id="{94693F99-2D5B-7E44-B2D3-365FDA0CFBDB}"/>
                  </a:ext>
                </a:extLst>
              </p:cNvPr>
              <p:cNvSpPr/>
              <p:nvPr/>
            </p:nvSpPr>
            <p:spPr bwMode="auto">
              <a:xfrm rot="10800000">
                <a:off x="5498044" y="3266845"/>
                <a:ext cx="498349" cy="325689"/>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19" name="Straight Connector 318">
                <a:extLst>
                  <a:ext uri="{FF2B5EF4-FFF2-40B4-BE49-F238E27FC236}">
                    <a16:creationId xmlns:a16="http://schemas.microsoft.com/office/drawing/2014/main" id="{0BE62149-301B-CD40-877F-421A14409479}"/>
                  </a:ext>
                </a:extLst>
              </p:cNvPr>
              <p:cNvCxnSpPr>
                <a:stCxn id="327" idx="6"/>
              </p:cNvCxnSpPr>
              <p:nvPr/>
            </p:nvCxnSpPr>
            <p:spPr bwMode="auto">
              <a:xfrm>
                <a:off x="6004011" y="3267530"/>
                <a:ext cx="6349" cy="1582486"/>
              </a:xfrm>
              <a:prstGeom prst="line">
                <a:avLst/>
              </a:prstGeom>
              <a:noFill/>
              <a:ln w="3175" cap="flat" cmpd="sng" algn="ctr">
                <a:solidFill>
                  <a:srgbClr val="000000"/>
                </a:solidFill>
                <a:prstDash val="sysDash"/>
              </a:ln>
              <a:effectLst/>
            </p:spPr>
          </p:cxnSp>
          <p:pic>
            <p:nvPicPr>
              <p:cNvPr id="320" name="Picture 469" descr="router_top.png">
                <a:extLst>
                  <a:ext uri="{FF2B5EF4-FFF2-40B4-BE49-F238E27FC236}">
                    <a16:creationId xmlns:a16="http://schemas.microsoft.com/office/drawing/2014/main" id="{DD59AE55-8859-5841-B6AC-641E9B1FF7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1" name="Group 471">
                <a:extLst>
                  <a:ext uri="{FF2B5EF4-FFF2-40B4-BE49-F238E27FC236}">
                    <a16:creationId xmlns:a16="http://schemas.microsoft.com/office/drawing/2014/main" id="{387A8315-A9E2-CD41-9540-BE22EB264718}"/>
                  </a:ext>
                </a:extLst>
              </p:cNvPr>
              <p:cNvGrpSpPr>
                <a:grpSpLocks/>
              </p:cNvGrpSpPr>
              <p:nvPr/>
            </p:nvGrpSpPr>
            <p:grpSpPr bwMode="auto">
              <a:xfrm>
                <a:off x="5502167" y="4781999"/>
                <a:ext cx="507858" cy="221801"/>
                <a:chOff x="4128636" y="3606589"/>
                <a:chExt cx="568145" cy="338667"/>
              </a:xfrm>
            </p:grpSpPr>
            <p:sp>
              <p:nvSpPr>
                <p:cNvPr id="334" name="Oval 333">
                  <a:extLst>
                    <a:ext uri="{FF2B5EF4-FFF2-40B4-BE49-F238E27FC236}">
                      <a16:creationId xmlns:a16="http://schemas.microsoft.com/office/drawing/2014/main" id="{5439A4FE-DB6E-D74D-95B5-D1F4AE9642E7}"/>
                    </a:ext>
                  </a:extLst>
                </p:cNvPr>
                <p:cNvSpPr/>
                <p:nvPr/>
              </p:nvSpPr>
              <p:spPr>
                <a:xfrm>
                  <a:off x="4128900"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35" name="Rectangle 334">
                  <a:extLst>
                    <a:ext uri="{FF2B5EF4-FFF2-40B4-BE49-F238E27FC236}">
                      <a16:creationId xmlns:a16="http://schemas.microsoft.com/office/drawing/2014/main" id="{FA27B6FA-AB40-0D4B-BBE7-6000E55B03D1}"/>
                    </a:ext>
                  </a:extLst>
                </p:cNvPr>
                <p:cNvSpPr/>
                <p:nvPr/>
              </p:nvSpPr>
              <p:spPr>
                <a:xfrm>
                  <a:off x="4128900"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36" name="Oval 335">
                  <a:extLst>
                    <a:ext uri="{FF2B5EF4-FFF2-40B4-BE49-F238E27FC236}">
                      <a16:creationId xmlns:a16="http://schemas.microsoft.com/office/drawing/2014/main" id="{C6FD79C0-1B1A-AB4A-A3BD-6514A1F64FCB}"/>
                    </a:ext>
                  </a:extLst>
                </p:cNvPr>
                <p:cNvSpPr/>
                <p:nvPr/>
              </p:nvSpPr>
              <p:spPr>
                <a:xfrm>
                  <a:off x="4128900"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37" name="Straight Connector 336">
                  <a:extLst>
                    <a:ext uri="{FF2B5EF4-FFF2-40B4-BE49-F238E27FC236}">
                      <a16:creationId xmlns:a16="http://schemas.microsoft.com/office/drawing/2014/main" id="{C730D6A9-51D0-864D-9F88-3CA108609D03}"/>
                    </a:ext>
                  </a:extLst>
                </p:cNvPr>
                <p:cNvCxnSpPr/>
                <p:nvPr/>
              </p:nvCxnSpPr>
              <p:spPr>
                <a:xfrm>
                  <a:off x="4697156" y="3720139"/>
                  <a:ext cx="0" cy="111484"/>
                </a:xfrm>
                <a:prstGeom prst="line">
                  <a:avLst/>
                </a:prstGeom>
                <a:noFill/>
                <a:ln w="6350" cap="flat" cmpd="sng" algn="ctr">
                  <a:solidFill>
                    <a:srgbClr val="000000"/>
                  </a:solidFill>
                  <a:prstDash val="solid"/>
                </a:ln>
                <a:effectLst/>
              </p:spPr>
            </p:cxnSp>
            <p:cxnSp>
              <p:nvCxnSpPr>
                <p:cNvPr id="338" name="Straight Connector 337">
                  <a:extLst>
                    <a:ext uri="{FF2B5EF4-FFF2-40B4-BE49-F238E27FC236}">
                      <a16:creationId xmlns:a16="http://schemas.microsoft.com/office/drawing/2014/main" id="{41EA4558-0D04-634B-A8B0-CAB6FB1D2028}"/>
                    </a:ext>
                  </a:extLst>
                </p:cNvPr>
                <p:cNvCxnSpPr/>
                <p:nvPr/>
              </p:nvCxnSpPr>
              <p:spPr>
                <a:xfrm>
                  <a:off x="4128900" y="3720139"/>
                  <a:ext cx="0" cy="111484"/>
                </a:xfrm>
                <a:prstGeom prst="line">
                  <a:avLst/>
                </a:prstGeom>
                <a:noFill/>
                <a:ln w="6350" cap="flat" cmpd="sng" algn="ctr">
                  <a:solidFill>
                    <a:srgbClr val="000000"/>
                  </a:solidFill>
                  <a:prstDash val="solid"/>
                </a:ln>
                <a:effectLst/>
              </p:spPr>
            </p:cxnSp>
          </p:grpSp>
          <p:sp>
            <p:nvSpPr>
              <p:cNvPr id="322" name="Rectangle 321">
                <a:extLst>
                  <a:ext uri="{FF2B5EF4-FFF2-40B4-BE49-F238E27FC236}">
                    <a16:creationId xmlns:a16="http://schemas.microsoft.com/office/drawing/2014/main" id="{3670DAE7-C167-BA4B-9FB3-842EEBB6E0BC}"/>
                  </a:ext>
                </a:extLst>
              </p:cNvPr>
              <p:cNvSpPr/>
              <p:nvPr/>
            </p:nvSpPr>
            <p:spPr bwMode="auto">
              <a:xfrm>
                <a:off x="5507166" y="3694500"/>
                <a:ext cx="498433" cy="11650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23" name="Straight Connector 322">
                <a:extLst>
                  <a:ext uri="{FF2B5EF4-FFF2-40B4-BE49-F238E27FC236}">
                    <a16:creationId xmlns:a16="http://schemas.microsoft.com/office/drawing/2014/main" id="{FDAD1200-F8CD-4C4C-B862-839CDCE380A4}"/>
                  </a:ext>
                </a:extLst>
              </p:cNvPr>
              <p:cNvCxnSpPr>
                <a:stCxn id="320" idx="1"/>
              </p:cNvCxnSpPr>
              <p:nvPr/>
            </p:nvCxnSpPr>
            <p:spPr bwMode="auto">
              <a:xfrm>
                <a:off x="5491292" y="3316735"/>
                <a:ext cx="6349" cy="1633277"/>
              </a:xfrm>
              <a:prstGeom prst="line">
                <a:avLst/>
              </a:prstGeom>
              <a:noFill/>
              <a:ln w="3175" cap="flat" cmpd="sng" algn="ctr">
                <a:solidFill>
                  <a:srgbClr val="000000"/>
                </a:solidFill>
                <a:prstDash val="sysDash"/>
              </a:ln>
              <a:effectLst/>
            </p:spPr>
          </p:cxnSp>
          <p:grpSp>
            <p:nvGrpSpPr>
              <p:cNvPr id="324" name="Group 485">
                <a:extLst>
                  <a:ext uri="{FF2B5EF4-FFF2-40B4-BE49-F238E27FC236}">
                    <a16:creationId xmlns:a16="http://schemas.microsoft.com/office/drawing/2014/main" id="{A6200FD6-2FAC-504D-AC15-41C2E0E5FE4E}"/>
                  </a:ext>
                </a:extLst>
              </p:cNvPr>
              <p:cNvGrpSpPr>
                <a:grpSpLocks/>
              </p:cNvGrpSpPr>
              <p:nvPr/>
            </p:nvGrpSpPr>
            <p:grpSpPr bwMode="auto">
              <a:xfrm>
                <a:off x="5500688" y="3179295"/>
                <a:ext cx="504825" cy="242888"/>
                <a:chOff x="2183302" y="1574638"/>
                <a:chExt cx="1200154" cy="430218"/>
              </a:xfrm>
            </p:grpSpPr>
            <p:sp>
              <p:nvSpPr>
                <p:cNvPr id="325" name="Oval 324">
                  <a:extLst>
                    <a:ext uri="{FF2B5EF4-FFF2-40B4-BE49-F238E27FC236}">
                      <a16:creationId xmlns:a16="http://schemas.microsoft.com/office/drawing/2014/main" id="{ECDA45FA-C7C9-1D42-AD17-0A94B356D9C2}"/>
                    </a:ext>
                  </a:extLst>
                </p:cNvPr>
                <p:cNvSpPr/>
                <p:nvPr/>
              </p:nvSpPr>
              <p:spPr bwMode="auto">
                <a:xfrm flipV="1">
                  <a:off x="2187379" y="1688754"/>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26" name="Rectangle 325">
                  <a:extLst>
                    <a:ext uri="{FF2B5EF4-FFF2-40B4-BE49-F238E27FC236}">
                      <a16:creationId xmlns:a16="http://schemas.microsoft.com/office/drawing/2014/main" id="{66DEE6E1-40E6-CC4A-9BD2-12B0FC5617F6}"/>
                    </a:ext>
                  </a:extLst>
                </p:cNvPr>
                <p:cNvSpPr/>
                <p:nvPr/>
              </p:nvSpPr>
              <p:spPr bwMode="auto">
                <a:xfrm>
                  <a:off x="2183606" y="1733737"/>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7" name="Oval 326">
                  <a:extLst>
                    <a:ext uri="{FF2B5EF4-FFF2-40B4-BE49-F238E27FC236}">
                      <a16:creationId xmlns:a16="http://schemas.microsoft.com/office/drawing/2014/main" id="{3B2579C2-CFB4-C243-A571-87CC47767059}"/>
                    </a:ext>
                  </a:extLst>
                </p:cNvPr>
                <p:cNvSpPr>
                  <a:spLocks noChangeArrowheads="1"/>
                </p:cNvSpPr>
                <p:nvPr/>
              </p:nvSpPr>
              <p:spPr bwMode="auto">
                <a:xfrm flipV="1">
                  <a:off x="2183606" y="1573485"/>
                  <a:ext cx="1196277"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28" name="Freeform 327">
                  <a:extLst>
                    <a:ext uri="{FF2B5EF4-FFF2-40B4-BE49-F238E27FC236}">
                      <a16:creationId xmlns:a16="http://schemas.microsoft.com/office/drawing/2014/main" id="{8C20CAF5-F7F2-8C4F-BF4C-8061B2C174B5}"/>
                    </a:ext>
                  </a:extLst>
                </p:cNvPr>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9" name="Freeform 328">
                  <a:extLst>
                    <a:ext uri="{FF2B5EF4-FFF2-40B4-BE49-F238E27FC236}">
                      <a16:creationId xmlns:a16="http://schemas.microsoft.com/office/drawing/2014/main" id="{751DAB4D-7078-0843-8893-ECF4AEBB832A}"/>
                    </a:ext>
                  </a:extLst>
                </p:cNvPr>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Freeform 329">
                  <a:extLst>
                    <a:ext uri="{FF2B5EF4-FFF2-40B4-BE49-F238E27FC236}">
                      <a16:creationId xmlns:a16="http://schemas.microsoft.com/office/drawing/2014/main" id="{49F08601-D11A-7246-97C4-4796E28716C2}"/>
                    </a:ext>
                  </a:extLst>
                </p:cNvPr>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330">
                  <a:extLst>
                    <a:ext uri="{FF2B5EF4-FFF2-40B4-BE49-F238E27FC236}">
                      <a16:creationId xmlns:a16="http://schemas.microsoft.com/office/drawing/2014/main" id="{0F35FC16-0782-6242-8A31-B2C90A57D832}"/>
                    </a:ext>
                  </a:extLst>
                </p:cNvPr>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32" name="Straight Connector 331">
                  <a:extLst>
                    <a:ext uri="{FF2B5EF4-FFF2-40B4-BE49-F238E27FC236}">
                      <a16:creationId xmlns:a16="http://schemas.microsoft.com/office/drawing/2014/main" id="{28B38805-D14D-6F4E-9C2D-85288858DC4A}"/>
                    </a:ext>
                  </a:extLst>
                </p:cNvPr>
                <p:cNvCxnSpPr>
                  <a:cxnSpLocks noChangeShapeType="1"/>
                  <a:endCxn id="327" idx="2"/>
                </p:cNvCxnSpPr>
                <p:nvPr/>
              </p:nvCxnSpPr>
              <p:spPr bwMode="auto">
                <a:xfrm flipH="1" flipV="1">
                  <a:off x="2183606" y="1730925"/>
                  <a:ext cx="3773"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3" name="Straight Connector 332">
                  <a:extLst>
                    <a:ext uri="{FF2B5EF4-FFF2-40B4-BE49-F238E27FC236}">
                      <a16:creationId xmlns:a16="http://schemas.microsoft.com/office/drawing/2014/main" id="{839A4B18-24F7-8748-BABF-156684EACDA2}"/>
                    </a:ext>
                  </a:extLst>
                </p:cNvPr>
                <p:cNvCxnSpPr>
                  <a:cxnSpLocks noChangeShapeType="1"/>
                </p:cNvCxnSpPr>
                <p:nvPr/>
              </p:nvCxnSpPr>
              <p:spPr bwMode="auto">
                <a:xfrm flipH="1" flipV="1">
                  <a:off x="3379883" y="1728114"/>
                  <a:ext cx="3775"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7" name="Group 21">
              <a:extLst>
                <a:ext uri="{FF2B5EF4-FFF2-40B4-BE49-F238E27FC236}">
                  <a16:creationId xmlns:a16="http://schemas.microsoft.com/office/drawing/2014/main" id="{9CDA8888-DE9C-FA48-880D-EF852C6370C1}"/>
                </a:ext>
              </a:extLst>
            </p:cNvPr>
            <p:cNvGrpSpPr>
              <a:grpSpLocks/>
            </p:cNvGrpSpPr>
            <p:nvPr/>
          </p:nvGrpSpPr>
          <p:grpSpPr bwMode="auto">
            <a:xfrm>
              <a:off x="6472366" y="2647932"/>
              <a:ext cx="522159" cy="2354282"/>
              <a:chOff x="6472366" y="2647932"/>
              <a:chExt cx="522159" cy="2354282"/>
            </a:xfrm>
          </p:grpSpPr>
          <p:sp>
            <p:nvSpPr>
              <p:cNvPr id="298" name="Rectangle 297">
                <a:extLst>
                  <a:ext uri="{FF2B5EF4-FFF2-40B4-BE49-F238E27FC236}">
                    <a16:creationId xmlns:a16="http://schemas.microsoft.com/office/drawing/2014/main" id="{995D8FCE-884F-0F40-A676-D4D29F8E694C}"/>
                  </a:ext>
                </a:extLst>
              </p:cNvPr>
              <p:cNvSpPr/>
              <p:nvPr/>
            </p:nvSpPr>
            <p:spPr bwMode="auto">
              <a:xfrm rot="10800000">
                <a:off x="6482296" y="2777838"/>
                <a:ext cx="498349" cy="72203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99" name="Straight Connector 298">
                <a:extLst>
                  <a:ext uri="{FF2B5EF4-FFF2-40B4-BE49-F238E27FC236}">
                    <a16:creationId xmlns:a16="http://schemas.microsoft.com/office/drawing/2014/main" id="{316D5606-0146-DC48-97E2-18F369EDE031}"/>
                  </a:ext>
                </a:extLst>
              </p:cNvPr>
              <p:cNvCxnSpPr/>
              <p:nvPr/>
            </p:nvCxnSpPr>
            <p:spPr bwMode="auto">
              <a:xfrm>
                <a:off x="6994528" y="2846910"/>
                <a:ext cx="0" cy="1998345"/>
              </a:xfrm>
              <a:prstGeom prst="line">
                <a:avLst/>
              </a:prstGeom>
              <a:noFill/>
              <a:ln w="3175" cap="flat" cmpd="sng" algn="ctr">
                <a:solidFill>
                  <a:srgbClr val="000000"/>
                </a:solidFill>
                <a:prstDash val="sysDash"/>
              </a:ln>
              <a:effectLst/>
            </p:spPr>
          </p:cxnSp>
          <p:grpSp>
            <p:nvGrpSpPr>
              <p:cNvPr id="300" name="Group 500">
                <a:extLst>
                  <a:ext uri="{FF2B5EF4-FFF2-40B4-BE49-F238E27FC236}">
                    <a16:creationId xmlns:a16="http://schemas.microsoft.com/office/drawing/2014/main" id="{AA425C1A-E91E-6E4A-A356-24012E642772}"/>
                  </a:ext>
                </a:extLst>
              </p:cNvPr>
              <p:cNvGrpSpPr>
                <a:grpSpLocks/>
              </p:cNvGrpSpPr>
              <p:nvPr/>
            </p:nvGrpSpPr>
            <p:grpSpPr bwMode="auto">
              <a:xfrm>
                <a:off x="6486417" y="4766099"/>
                <a:ext cx="507858" cy="236115"/>
                <a:chOff x="4128636" y="3606589"/>
                <a:chExt cx="568145" cy="338667"/>
              </a:xfrm>
            </p:grpSpPr>
            <p:sp>
              <p:nvSpPr>
                <p:cNvPr id="313" name="Oval 312">
                  <a:extLst>
                    <a:ext uri="{FF2B5EF4-FFF2-40B4-BE49-F238E27FC236}">
                      <a16:creationId xmlns:a16="http://schemas.microsoft.com/office/drawing/2014/main" id="{16CAB2BE-001A-5849-8EFC-BF1C74D20DA6}"/>
                    </a:ext>
                  </a:extLst>
                </p:cNvPr>
                <p:cNvSpPr/>
                <p:nvPr/>
              </p:nvSpPr>
              <p:spPr>
                <a:xfrm>
                  <a:off x="4128808" y="3720125"/>
                  <a:ext cx="568256" cy="22538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14" name="Rectangle 313">
                  <a:extLst>
                    <a:ext uri="{FF2B5EF4-FFF2-40B4-BE49-F238E27FC236}">
                      <a16:creationId xmlns:a16="http://schemas.microsoft.com/office/drawing/2014/main" id="{ED3C727A-F086-5345-9D90-47A10FCD45F2}"/>
                    </a:ext>
                  </a:extLst>
                </p:cNvPr>
                <p:cNvSpPr/>
                <p:nvPr/>
              </p:nvSpPr>
              <p:spPr>
                <a:xfrm>
                  <a:off x="4128808" y="3720125"/>
                  <a:ext cx="568256" cy="111556"/>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15" name="Oval 314">
                  <a:extLst>
                    <a:ext uri="{FF2B5EF4-FFF2-40B4-BE49-F238E27FC236}">
                      <a16:creationId xmlns:a16="http://schemas.microsoft.com/office/drawing/2014/main" id="{49C1B443-F565-5F4C-B75C-09F669AC3DE7}"/>
                    </a:ext>
                  </a:extLst>
                </p:cNvPr>
                <p:cNvSpPr/>
                <p:nvPr/>
              </p:nvSpPr>
              <p:spPr>
                <a:xfrm>
                  <a:off x="4128808" y="3606294"/>
                  <a:ext cx="568256" cy="225387"/>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16" name="Straight Connector 315">
                  <a:extLst>
                    <a:ext uri="{FF2B5EF4-FFF2-40B4-BE49-F238E27FC236}">
                      <a16:creationId xmlns:a16="http://schemas.microsoft.com/office/drawing/2014/main" id="{FBA53D70-9A4D-7E4E-AC09-D42784DF8272}"/>
                    </a:ext>
                  </a:extLst>
                </p:cNvPr>
                <p:cNvCxnSpPr/>
                <p:nvPr/>
              </p:nvCxnSpPr>
              <p:spPr>
                <a:xfrm>
                  <a:off x="4697064" y="3720125"/>
                  <a:ext cx="0" cy="111556"/>
                </a:xfrm>
                <a:prstGeom prst="line">
                  <a:avLst/>
                </a:prstGeom>
                <a:noFill/>
                <a:ln w="6350" cap="flat" cmpd="sng" algn="ctr">
                  <a:solidFill>
                    <a:srgbClr val="000000"/>
                  </a:solidFill>
                  <a:prstDash val="solid"/>
                </a:ln>
                <a:effectLst/>
              </p:spPr>
            </p:cxnSp>
            <p:cxnSp>
              <p:nvCxnSpPr>
                <p:cNvPr id="317" name="Straight Connector 316">
                  <a:extLst>
                    <a:ext uri="{FF2B5EF4-FFF2-40B4-BE49-F238E27FC236}">
                      <a16:creationId xmlns:a16="http://schemas.microsoft.com/office/drawing/2014/main" id="{A5C3BEC2-90B0-8B41-88A4-351B428CAFB4}"/>
                    </a:ext>
                  </a:extLst>
                </p:cNvPr>
                <p:cNvCxnSpPr/>
                <p:nvPr/>
              </p:nvCxnSpPr>
              <p:spPr>
                <a:xfrm>
                  <a:off x="4128808" y="3720125"/>
                  <a:ext cx="0" cy="111556"/>
                </a:xfrm>
                <a:prstGeom prst="line">
                  <a:avLst/>
                </a:prstGeom>
                <a:noFill/>
                <a:ln w="6350" cap="flat" cmpd="sng" algn="ctr">
                  <a:solidFill>
                    <a:srgbClr val="000000"/>
                  </a:solidFill>
                  <a:prstDash val="solid"/>
                </a:ln>
                <a:effectLst/>
              </p:spPr>
            </p:cxnSp>
          </p:grpSp>
          <p:sp>
            <p:nvSpPr>
              <p:cNvPr id="301" name="Rectangle 300">
                <a:extLst>
                  <a:ext uri="{FF2B5EF4-FFF2-40B4-BE49-F238E27FC236}">
                    <a16:creationId xmlns:a16="http://schemas.microsoft.com/office/drawing/2014/main" id="{2309F1E7-7D26-E941-9221-C8DF0612EE28}"/>
                  </a:ext>
                </a:extLst>
              </p:cNvPr>
              <p:cNvSpPr/>
              <p:nvPr/>
            </p:nvSpPr>
            <p:spPr bwMode="auto">
              <a:xfrm>
                <a:off x="6491333" y="3610376"/>
                <a:ext cx="498433" cy="12380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02" name="Straight Connector 301">
                <a:extLst>
                  <a:ext uri="{FF2B5EF4-FFF2-40B4-BE49-F238E27FC236}">
                    <a16:creationId xmlns:a16="http://schemas.microsoft.com/office/drawing/2014/main" id="{9C251E47-5FE5-B64D-8E6E-2491993604B5}"/>
                  </a:ext>
                </a:extLst>
              </p:cNvPr>
              <p:cNvCxnSpPr/>
              <p:nvPr/>
            </p:nvCxnSpPr>
            <p:spPr bwMode="auto">
              <a:xfrm>
                <a:off x="6472285" y="2818340"/>
                <a:ext cx="9524" cy="2126912"/>
              </a:xfrm>
              <a:prstGeom prst="line">
                <a:avLst/>
              </a:prstGeom>
              <a:noFill/>
              <a:ln w="3175" cap="flat" cmpd="sng" algn="ctr">
                <a:solidFill>
                  <a:srgbClr val="000000"/>
                </a:solidFill>
                <a:prstDash val="sysDash"/>
              </a:ln>
              <a:effectLst/>
            </p:spPr>
          </p:cxnSp>
          <p:grpSp>
            <p:nvGrpSpPr>
              <p:cNvPr id="303" name="Group 514">
                <a:extLst>
                  <a:ext uri="{FF2B5EF4-FFF2-40B4-BE49-F238E27FC236}">
                    <a16:creationId xmlns:a16="http://schemas.microsoft.com/office/drawing/2014/main" id="{9B7D3C6F-466A-3143-9B8E-F60B2AAFD7B5}"/>
                  </a:ext>
                </a:extLst>
              </p:cNvPr>
              <p:cNvGrpSpPr>
                <a:grpSpLocks/>
              </p:cNvGrpSpPr>
              <p:nvPr/>
            </p:nvGrpSpPr>
            <p:grpSpPr bwMode="auto">
              <a:xfrm>
                <a:off x="6478146" y="2647932"/>
                <a:ext cx="504825" cy="242887"/>
                <a:chOff x="2183302" y="1574638"/>
                <a:chExt cx="1200154" cy="430218"/>
              </a:xfrm>
            </p:grpSpPr>
            <p:sp>
              <p:nvSpPr>
                <p:cNvPr id="304" name="Oval 303">
                  <a:extLst>
                    <a:ext uri="{FF2B5EF4-FFF2-40B4-BE49-F238E27FC236}">
                      <a16:creationId xmlns:a16="http://schemas.microsoft.com/office/drawing/2014/main" id="{12A307F7-5B73-2445-A2F4-C0FA1266E373}"/>
                    </a:ext>
                  </a:extLst>
                </p:cNvPr>
                <p:cNvSpPr/>
                <p:nvPr/>
              </p:nvSpPr>
              <p:spPr bwMode="auto">
                <a:xfrm flipV="1">
                  <a:off x="2188237" y="1690921"/>
                  <a:ext cx="1196279" cy="31488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05" name="Rectangle 304">
                  <a:extLst>
                    <a:ext uri="{FF2B5EF4-FFF2-40B4-BE49-F238E27FC236}">
                      <a16:creationId xmlns:a16="http://schemas.microsoft.com/office/drawing/2014/main" id="{33E19D46-3715-614C-AAF4-022904355894}"/>
                    </a:ext>
                  </a:extLst>
                </p:cNvPr>
                <p:cNvSpPr/>
                <p:nvPr/>
              </p:nvSpPr>
              <p:spPr bwMode="auto">
                <a:xfrm>
                  <a:off x="2184464" y="1735904"/>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6" name="Oval 305">
                  <a:extLst>
                    <a:ext uri="{FF2B5EF4-FFF2-40B4-BE49-F238E27FC236}">
                      <a16:creationId xmlns:a16="http://schemas.microsoft.com/office/drawing/2014/main" id="{E55709E7-7775-884D-A34A-45191B84AF9C}"/>
                    </a:ext>
                  </a:extLst>
                </p:cNvPr>
                <p:cNvSpPr>
                  <a:spLocks noChangeArrowheads="1"/>
                </p:cNvSpPr>
                <p:nvPr/>
              </p:nvSpPr>
              <p:spPr bwMode="auto">
                <a:xfrm flipV="1">
                  <a:off x="2184464" y="1575651"/>
                  <a:ext cx="1196277" cy="31488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07" name="Freeform 306">
                  <a:extLst>
                    <a:ext uri="{FF2B5EF4-FFF2-40B4-BE49-F238E27FC236}">
                      <a16:creationId xmlns:a16="http://schemas.microsoft.com/office/drawing/2014/main" id="{53C2A2DA-53F1-794E-A987-B42C0AC0022C}"/>
                    </a:ext>
                  </a:extLst>
                </p:cNvPr>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8" name="Freeform 307">
                  <a:extLst>
                    <a:ext uri="{FF2B5EF4-FFF2-40B4-BE49-F238E27FC236}">
                      <a16:creationId xmlns:a16="http://schemas.microsoft.com/office/drawing/2014/main" id="{9EECC5D2-5F03-5B4A-A066-DEC9954D666C}"/>
                    </a:ext>
                  </a:extLst>
                </p:cNvPr>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Freeform 308">
                  <a:extLst>
                    <a:ext uri="{FF2B5EF4-FFF2-40B4-BE49-F238E27FC236}">
                      <a16:creationId xmlns:a16="http://schemas.microsoft.com/office/drawing/2014/main" id="{8388544E-A2CB-0640-A29C-1662E6885FE0}"/>
                    </a:ext>
                  </a:extLst>
                </p:cNvPr>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309">
                  <a:extLst>
                    <a:ext uri="{FF2B5EF4-FFF2-40B4-BE49-F238E27FC236}">
                      <a16:creationId xmlns:a16="http://schemas.microsoft.com/office/drawing/2014/main" id="{0DDF3C4E-5F2E-864E-88A4-D785A5D6EEF6}"/>
                    </a:ext>
                  </a:extLst>
                </p:cNvPr>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11" name="Straight Connector 310">
                  <a:extLst>
                    <a:ext uri="{FF2B5EF4-FFF2-40B4-BE49-F238E27FC236}">
                      <a16:creationId xmlns:a16="http://schemas.microsoft.com/office/drawing/2014/main" id="{5A28B5B0-5BAC-8C46-B4B8-9BCB18DCD1DD}"/>
                    </a:ext>
                  </a:extLst>
                </p:cNvPr>
                <p:cNvCxnSpPr>
                  <a:cxnSpLocks noChangeShapeType="1"/>
                  <a:endCxn id="306" idx="2"/>
                </p:cNvCxnSpPr>
                <p:nvPr/>
              </p:nvCxnSpPr>
              <p:spPr bwMode="auto">
                <a:xfrm flipH="1" flipV="1">
                  <a:off x="2184464" y="1733091"/>
                  <a:ext cx="3773" cy="1208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2" name="Straight Connector 311">
                  <a:extLst>
                    <a:ext uri="{FF2B5EF4-FFF2-40B4-BE49-F238E27FC236}">
                      <a16:creationId xmlns:a16="http://schemas.microsoft.com/office/drawing/2014/main" id="{3A010796-660C-4C4D-865E-8D108EDA01B6}"/>
                    </a:ext>
                  </a:extLst>
                </p:cNvPr>
                <p:cNvCxnSpPr>
                  <a:cxnSpLocks noChangeShapeType="1"/>
                </p:cNvCxnSpPr>
                <p:nvPr/>
              </p:nvCxnSpPr>
              <p:spPr bwMode="auto">
                <a:xfrm flipH="1" flipV="1">
                  <a:off x="3380741" y="1730281"/>
                  <a:ext cx="3775" cy="120891"/>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00" name="Group 399">
            <a:extLst>
              <a:ext uri="{FF2B5EF4-FFF2-40B4-BE49-F238E27FC236}">
                <a16:creationId xmlns:a16="http://schemas.microsoft.com/office/drawing/2014/main" id="{094E25C2-45E6-0C43-ADA4-684E51DC703A}"/>
              </a:ext>
            </a:extLst>
          </p:cNvPr>
          <p:cNvGrpSpPr>
            <a:grpSpLocks/>
          </p:cNvGrpSpPr>
          <p:nvPr/>
        </p:nvGrpSpPr>
        <p:grpSpPr bwMode="auto">
          <a:xfrm>
            <a:off x="3419060" y="2725807"/>
            <a:ext cx="5111750" cy="879475"/>
            <a:chOff x="1866825" y="707349"/>
            <a:chExt cx="5112820" cy="879389"/>
          </a:xfrm>
        </p:grpSpPr>
        <p:sp>
          <p:nvSpPr>
            <p:cNvPr id="401" name="Oval 400">
              <a:extLst>
                <a:ext uri="{FF2B5EF4-FFF2-40B4-BE49-F238E27FC236}">
                  <a16:creationId xmlns:a16="http://schemas.microsoft.com/office/drawing/2014/main" id="{C759FDA4-4088-0A4C-9E92-BD72D7D52B56}"/>
                </a:ext>
              </a:extLst>
            </p:cNvPr>
            <p:cNvSpPr/>
            <p:nvPr/>
          </p:nvSpPr>
          <p:spPr>
            <a:xfrm>
              <a:off x="1866825" y="785129"/>
              <a:ext cx="954288" cy="49207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02" name="TextBox 233">
              <a:extLst>
                <a:ext uri="{FF2B5EF4-FFF2-40B4-BE49-F238E27FC236}">
                  <a16:creationId xmlns:a16="http://schemas.microsoft.com/office/drawing/2014/main" id="{91B4E7D9-6C4B-6C4B-86F5-8BB66F936B0C}"/>
                </a:ext>
              </a:extLst>
            </p:cNvPr>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Routing</a:t>
              </a:r>
            </a:p>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Algorithm</a:t>
              </a:r>
            </a:p>
          </p:txBody>
        </p:sp>
        <p:cxnSp>
          <p:nvCxnSpPr>
            <p:cNvPr id="403" name="Straight Arrow Connector 402">
              <a:extLst>
                <a:ext uri="{FF2B5EF4-FFF2-40B4-BE49-F238E27FC236}">
                  <a16:creationId xmlns:a16="http://schemas.microsoft.com/office/drawing/2014/main" id="{86DA61DF-3320-724E-9861-CF654B1F47AF}"/>
                </a:ext>
              </a:extLst>
            </p:cNvPr>
            <p:cNvCxnSpPr/>
            <p:nvPr/>
          </p:nvCxnSpPr>
          <p:spPr>
            <a:xfrm flipV="1">
              <a:off x="2833815" y="807352"/>
              <a:ext cx="1517968" cy="214291"/>
            </a:xfrm>
            <a:prstGeom prst="straightConnector1">
              <a:avLst/>
            </a:prstGeom>
            <a:noFill/>
            <a:ln w="25400" cap="flat" cmpd="sng" algn="ctr">
              <a:solidFill>
                <a:srgbClr val="CC0000"/>
              </a:solidFill>
              <a:prstDash val="solid"/>
              <a:headEnd type="triangle"/>
              <a:tailEnd type="triangle"/>
            </a:ln>
            <a:effectLst/>
          </p:spPr>
        </p:cxnSp>
        <p:cxnSp>
          <p:nvCxnSpPr>
            <p:cNvPr id="404" name="Straight Arrow Connector 403">
              <a:extLst>
                <a:ext uri="{FF2B5EF4-FFF2-40B4-BE49-F238E27FC236}">
                  <a16:creationId xmlns:a16="http://schemas.microsoft.com/office/drawing/2014/main" id="{FA99C173-8DEF-3940-BC9B-72CA3FA99281}"/>
                </a:ext>
              </a:extLst>
            </p:cNvPr>
            <p:cNvCxnSpPr/>
            <p:nvPr/>
          </p:nvCxnSpPr>
          <p:spPr>
            <a:xfrm>
              <a:off x="2751248" y="1201014"/>
              <a:ext cx="797092" cy="279373"/>
            </a:xfrm>
            <a:prstGeom prst="straightConnector1">
              <a:avLst/>
            </a:prstGeom>
            <a:noFill/>
            <a:ln w="25400" cap="flat" cmpd="sng" algn="ctr">
              <a:solidFill>
                <a:srgbClr val="CC0000"/>
              </a:solidFill>
              <a:prstDash val="solid"/>
              <a:headEnd type="triangle"/>
              <a:tailEnd type="triangle"/>
            </a:ln>
            <a:effectLst/>
          </p:spPr>
        </p:cxnSp>
        <p:cxnSp>
          <p:nvCxnSpPr>
            <p:cNvPr id="405" name="Straight Arrow Connector 404">
              <a:extLst>
                <a:ext uri="{FF2B5EF4-FFF2-40B4-BE49-F238E27FC236}">
                  <a16:creationId xmlns:a16="http://schemas.microsoft.com/office/drawing/2014/main" id="{57AAE988-13E3-6642-B8CC-252C9113ABCC}"/>
                </a:ext>
              </a:extLst>
            </p:cNvPr>
            <p:cNvCxnSpPr/>
            <p:nvPr/>
          </p:nvCxnSpPr>
          <p:spPr>
            <a:xfrm>
              <a:off x="4685228" y="894656"/>
              <a:ext cx="892362" cy="509538"/>
            </a:xfrm>
            <a:prstGeom prst="straightConnector1">
              <a:avLst/>
            </a:prstGeom>
            <a:noFill/>
            <a:ln w="25400" cap="flat" cmpd="sng" algn="ctr">
              <a:solidFill>
                <a:srgbClr val="CC0000"/>
              </a:solidFill>
              <a:prstDash val="solid"/>
              <a:headEnd type="triangle"/>
              <a:tailEnd type="triangle"/>
            </a:ln>
            <a:effectLst/>
          </p:spPr>
        </p:cxnSp>
        <p:cxnSp>
          <p:nvCxnSpPr>
            <p:cNvPr id="406" name="Straight Arrow Connector 405">
              <a:extLst>
                <a:ext uri="{FF2B5EF4-FFF2-40B4-BE49-F238E27FC236}">
                  <a16:creationId xmlns:a16="http://schemas.microsoft.com/office/drawing/2014/main" id="{286126FC-663F-E140-85FF-EA643857EAAB}"/>
                </a:ext>
              </a:extLst>
            </p:cNvPr>
            <p:cNvCxnSpPr/>
            <p:nvPr/>
          </p:nvCxnSpPr>
          <p:spPr>
            <a:xfrm>
              <a:off x="4801139" y="801003"/>
              <a:ext cx="1695805" cy="130162"/>
            </a:xfrm>
            <a:prstGeom prst="straightConnector1">
              <a:avLst/>
            </a:prstGeom>
            <a:noFill/>
            <a:ln w="25400" cap="flat" cmpd="sng" algn="ctr">
              <a:solidFill>
                <a:srgbClr val="CC0000"/>
              </a:solidFill>
              <a:prstDash val="solid"/>
              <a:headEnd type="triangle"/>
              <a:tailEnd type="triangle"/>
            </a:ln>
            <a:effectLst/>
          </p:spPr>
        </p:cxnSp>
        <p:sp>
          <p:nvSpPr>
            <p:cNvPr id="407" name="Oval 406">
              <a:extLst>
                <a:ext uri="{FF2B5EF4-FFF2-40B4-BE49-F238E27FC236}">
                  <a16:creationId xmlns:a16="http://schemas.microsoft.com/office/drawing/2014/main" id="{4DA7DE45-D335-D548-B5FE-488518B7B2B7}"/>
                </a:ext>
              </a:extLst>
            </p:cNvPr>
            <p:cNvSpPr/>
            <p:nvPr/>
          </p:nvSpPr>
          <p:spPr>
            <a:xfrm>
              <a:off x="6558870" y="894656"/>
              <a:ext cx="420775"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08" name="Oval 407">
              <a:extLst>
                <a:ext uri="{FF2B5EF4-FFF2-40B4-BE49-F238E27FC236}">
                  <a16:creationId xmlns:a16="http://schemas.microsoft.com/office/drawing/2014/main" id="{E0F6C35C-914C-3B41-9CC4-D8179FFB699E}"/>
                </a:ext>
              </a:extLst>
            </p:cNvPr>
            <p:cNvSpPr/>
            <p:nvPr/>
          </p:nvSpPr>
          <p:spPr>
            <a:xfrm>
              <a:off x="5572826" y="1404194"/>
              <a:ext cx="420776" cy="182544"/>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09" name="Oval 408">
              <a:extLst>
                <a:ext uri="{FF2B5EF4-FFF2-40B4-BE49-F238E27FC236}">
                  <a16:creationId xmlns:a16="http://schemas.microsoft.com/office/drawing/2014/main" id="{F2328B0F-766B-A544-ACA3-A1877D849A35}"/>
                </a:ext>
              </a:extLst>
            </p:cNvPr>
            <p:cNvSpPr/>
            <p:nvPr/>
          </p:nvSpPr>
          <p:spPr>
            <a:xfrm>
              <a:off x="4367661" y="707349"/>
              <a:ext cx="420775" cy="182545"/>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10" name="Oval 409">
              <a:extLst>
                <a:ext uri="{FF2B5EF4-FFF2-40B4-BE49-F238E27FC236}">
                  <a16:creationId xmlns:a16="http://schemas.microsoft.com/office/drawing/2014/main" id="{4E049E95-C6A9-FE4D-937B-C134ECB1D9AB}"/>
                </a:ext>
              </a:extLst>
            </p:cNvPr>
            <p:cNvSpPr/>
            <p:nvPr/>
          </p:nvSpPr>
          <p:spPr>
            <a:xfrm>
              <a:off x="3572157" y="1402606"/>
              <a:ext cx="420776"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11" name="Straight Arrow Connector 410">
              <a:extLst>
                <a:ext uri="{FF2B5EF4-FFF2-40B4-BE49-F238E27FC236}">
                  <a16:creationId xmlns:a16="http://schemas.microsoft.com/office/drawing/2014/main" id="{C5FBB1F6-0839-A343-AE4E-8487D7B4403B}"/>
                </a:ext>
              </a:extLst>
            </p:cNvPr>
            <p:cNvCxnSpPr/>
            <p:nvPr/>
          </p:nvCxnSpPr>
          <p:spPr>
            <a:xfrm>
              <a:off x="2821113" y="1105773"/>
              <a:ext cx="2739010" cy="339692"/>
            </a:xfrm>
            <a:prstGeom prst="straightConnector1">
              <a:avLst/>
            </a:prstGeom>
            <a:noFill/>
            <a:ln w="25400" cap="flat" cmpd="sng" algn="ctr">
              <a:solidFill>
                <a:srgbClr val="CC0000"/>
              </a:solidFill>
              <a:prstDash val="solid"/>
              <a:headEnd type="triangle"/>
              <a:tailEnd type="triangle"/>
            </a:ln>
            <a:effectLst/>
          </p:spPr>
        </p:cxnSp>
        <p:cxnSp>
          <p:nvCxnSpPr>
            <p:cNvPr id="412" name="Straight Arrow Connector 411">
              <a:extLst>
                <a:ext uri="{FF2B5EF4-FFF2-40B4-BE49-F238E27FC236}">
                  <a16:creationId xmlns:a16="http://schemas.microsoft.com/office/drawing/2014/main" id="{01507C1D-D7CC-314D-9BC2-599E67963164}"/>
                </a:ext>
              </a:extLst>
            </p:cNvPr>
            <p:cNvCxnSpPr>
              <a:endCxn id="407" idx="2"/>
            </p:cNvCxnSpPr>
            <p:nvPr/>
          </p:nvCxnSpPr>
          <p:spPr>
            <a:xfrm flipV="1">
              <a:off x="3997696" y="985135"/>
              <a:ext cx="2561174" cy="469854"/>
            </a:xfrm>
            <a:prstGeom prst="straightConnector1">
              <a:avLst/>
            </a:prstGeom>
            <a:noFill/>
            <a:ln w="25400" cap="flat" cmpd="sng" algn="ctr">
              <a:solidFill>
                <a:srgbClr val="CC0000"/>
              </a:solidFill>
              <a:prstDash val="solid"/>
              <a:headEnd type="triangle"/>
              <a:tailEnd type="triangle"/>
            </a:ln>
            <a:effectLst/>
          </p:spPr>
        </p:cxnSp>
        <p:cxnSp>
          <p:nvCxnSpPr>
            <p:cNvPr id="413" name="Straight Arrow Connector 412">
              <a:extLst>
                <a:ext uri="{FF2B5EF4-FFF2-40B4-BE49-F238E27FC236}">
                  <a16:creationId xmlns:a16="http://schemas.microsoft.com/office/drawing/2014/main" id="{0D0AA51C-C88C-DA40-BB5F-C90D75401B35}"/>
                </a:ext>
              </a:extLst>
            </p:cNvPr>
            <p:cNvCxnSpPr/>
            <p:nvPr/>
          </p:nvCxnSpPr>
          <p:spPr>
            <a:xfrm flipV="1">
              <a:off x="3991345" y="1508959"/>
              <a:ext cx="1581481" cy="0"/>
            </a:xfrm>
            <a:prstGeom prst="straightConnector1">
              <a:avLst/>
            </a:prstGeom>
            <a:noFill/>
            <a:ln w="25400" cap="flat" cmpd="sng" algn="ctr">
              <a:solidFill>
                <a:srgbClr val="CC0000"/>
              </a:solidFill>
              <a:prstDash val="solid"/>
              <a:headEnd type="triangle"/>
              <a:tailEnd type="triangle"/>
            </a:ln>
            <a:effectLst/>
          </p:spPr>
        </p:cxnSp>
        <p:cxnSp>
          <p:nvCxnSpPr>
            <p:cNvPr id="414" name="Straight Arrow Connector 413">
              <a:extLst>
                <a:ext uri="{FF2B5EF4-FFF2-40B4-BE49-F238E27FC236}">
                  <a16:creationId xmlns:a16="http://schemas.microsoft.com/office/drawing/2014/main" id="{B8B513D7-9162-0648-BC71-8BEBCC27917A}"/>
                </a:ext>
              </a:extLst>
            </p:cNvPr>
            <p:cNvCxnSpPr/>
            <p:nvPr/>
          </p:nvCxnSpPr>
          <p:spPr>
            <a:xfrm flipV="1">
              <a:off x="5996777" y="1083550"/>
              <a:ext cx="751044" cy="396836"/>
            </a:xfrm>
            <a:prstGeom prst="straightConnector1">
              <a:avLst/>
            </a:prstGeom>
            <a:noFill/>
            <a:ln w="25400" cap="flat" cmpd="sng" algn="ctr">
              <a:solidFill>
                <a:srgbClr val="CC0000"/>
              </a:solidFill>
              <a:prstDash val="solid"/>
              <a:headEnd type="triangle"/>
              <a:tailEnd type="triangle"/>
            </a:ln>
            <a:effectLst/>
          </p:spPr>
        </p:cxnSp>
      </p:grpSp>
      <p:grpSp>
        <p:nvGrpSpPr>
          <p:cNvPr id="415" name="Group 414">
            <a:extLst>
              <a:ext uri="{FF2B5EF4-FFF2-40B4-BE49-F238E27FC236}">
                <a16:creationId xmlns:a16="http://schemas.microsoft.com/office/drawing/2014/main" id="{C4AAA334-C4B2-DD48-A566-2EA2C1AA11DF}"/>
              </a:ext>
            </a:extLst>
          </p:cNvPr>
          <p:cNvGrpSpPr>
            <a:grpSpLocks/>
          </p:cNvGrpSpPr>
          <p:nvPr/>
        </p:nvGrpSpPr>
        <p:grpSpPr bwMode="auto">
          <a:xfrm>
            <a:off x="3147598" y="3114745"/>
            <a:ext cx="6375400" cy="1047750"/>
            <a:chOff x="1557338" y="3074988"/>
            <a:chExt cx="6375400" cy="1047750"/>
          </a:xfrm>
        </p:grpSpPr>
        <p:sp>
          <p:nvSpPr>
            <p:cNvPr id="416" name="TextBox 232">
              <a:extLst>
                <a:ext uri="{FF2B5EF4-FFF2-40B4-BE49-F238E27FC236}">
                  <a16:creationId xmlns:a16="http://schemas.microsoft.com/office/drawing/2014/main" id="{97D7EB84-BAC0-D448-A55F-A56C30BB6A4D}"/>
                </a:ext>
              </a:extLst>
            </p:cNvPr>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sp>
          <p:nvSpPr>
            <p:cNvPr id="417" name="TextBox 233">
              <a:extLst>
                <a:ext uri="{FF2B5EF4-FFF2-40B4-BE49-F238E27FC236}">
                  <a16:creationId xmlns:a16="http://schemas.microsoft.com/office/drawing/2014/main" id="{24A4F1C7-4BF4-EB42-A291-47BAC2502CDB}"/>
                </a:ext>
              </a:extLst>
            </p:cNvPr>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control</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cxnSp>
          <p:nvCxnSpPr>
            <p:cNvPr id="418" name="Straight Connector 417">
              <a:extLst>
                <a:ext uri="{FF2B5EF4-FFF2-40B4-BE49-F238E27FC236}">
                  <a16:creationId xmlns:a16="http://schemas.microsoft.com/office/drawing/2014/main" id="{61FEE5A3-FA87-164D-B072-015586DE3B9B}"/>
                </a:ext>
              </a:extLst>
            </p:cNvPr>
            <p:cNvCxnSpPr/>
            <p:nvPr/>
          </p:nvCxnSpPr>
          <p:spPr>
            <a:xfrm>
              <a:off x="1557338" y="3613150"/>
              <a:ext cx="6207125" cy="0"/>
            </a:xfrm>
            <a:prstGeom prst="line">
              <a:avLst/>
            </a:prstGeom>
            <a:noFill/>
            <a:ln w="25400" cap="flat" cmpd="sng" algn="ctr">
              <a:solidFill>
                <a:srgbClr val="000000"/>
              </a:solidFill>
              <a:prstDash val="dash"/>
            </a:ln>
            <a:effectLst/>
          </p:spPr>
        </p:cxnSp>
      </p:grpSp>
      <p:grpSp>
        <p:nvGrpSpPr>
          <p:cNvPr id="419" name="Group 418">
            <a:extLst>
              <a:ext uri="{FF2B5EF4-FFF2-40B4-BE49-F238E27FC236}">
                <a16:creationId xmlns:a16="http://schemas.microsoft.com/office/drawing/2014/main" id="{DB2133B7-0204-944D-9F85-D90FA61B1AAF}"/>
              </a:ext>
            </a:extLst>
          </p:cNvPr>
          <p:cNvGrpSpPr>
            <a:grpSpLocks/>
          </p:cNvGrpSpPr>
          <p:nvPr/>
        </p:nvGrpSpPr>
        <p:grpSpPr bwMode="auto">
          <a:xfrm>
            <a:off x="3419060" y="3741807"/>
            <a:ext cx="5126038" cy="1120775"/>
            <a:chOff x="-4746102" y="4471477"/>
            <a:chExt cx="5126173" cy="1120753"/>
          </a:xfrm>
        </p:grpSpPr>
        <p:pic>
          <p:nvPicPr>
            <p:cNvPr id="420" name="Picture 10" descr="fig42_table.pdf">
              <a:extLst>
                <a:ext uri="{FF2B5EF4-FFF2-40B4-BE49-F238E27FC236}">
                  <a16:creationId xmlns:a16="http://schemas.microsoft.com/office/drawing/2014/main" id="{B9B148BF-D420-D548-A8E4-2E44EE4354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21" name="Group 25">
              <a:extLst>
                <a:ext uri="{FF2B5EF4-FFF2-40B4-BE49-F238E27FC236}">
                  <a16:creationId xmlns:a16="http://schemas.microsoft.com/office/drawing/2014/main" id="{6DCB3611-5B47-554A-AF9F-B20E8866BE38}"/>
                </a:ext>
              </a:extLst>
            </p:cNvPr>
            <p:cNvGrpSpPr>
              <a:grpSpLocks/>
            </p:cNvGrpSpPr>
            <p:nvPr/>
          </p:nvGrpSpPr>
          <p:grpSpPr bwMode="auto">
            <a:xfrm>
              <a:off x="-3025264" y="5228984"/>
              <a:ext cx="3405335" cy="363246"/>
              <a:chOff x="-3025264" y="5228984"/>
              <a:chExt cx="3405335" cy="363246"/>
            </a:xfrm>
          </p:grpSpPr>
          <p:grpSp>
            <p:nvGrpSpPr>
              <p:cNvPr id="422" name="Group 241">
                <a:extLst>
                  <a:ext uri="{FF2B5EF4-FFF2-40B4-BE49-F238E27FC236}">
                    <a16:creationId xmlns:a16="http://schemas.microsoft.com/office/drawing/2014/main" id="{18B65E09-A0C2-A34F-9844-081D03E2EEEF}"/>
                  </a:ext>
                </a:extLst>
              </p:cNvPr>
              <p:cNvGrpSpPr>
                <a:grpSpLocks/>
              </p:cNvGrpSpPr>
              <p:nvPr/>
            </p:nvGrpSpPr>
            <p:grpSpPr bwMode="auto">
              <a:xfrm>
                <a:off x="-3025264" y="5262858"/>
                <a:ext cx="430360" cy="329372"/>
                <a:chOff x="2931664" y="3912603"/>
                <a:chExt cx="430450" cy="329314"/>
              </a:xfrm>
            </p:grpSpPr>
            <p:sp>
              <p:nvSpPr>
                <p:cNvPr id="438" name="Rectangle 437">
                  <a:extLst>
                    <a:ext uri="{FF2B5EF4-FFF2-40B4-BE49-F238E27FC236}">
                      <a16:creationId xmlns:a16="http://schemas.microsoft.com/office/drawing/2014/main" id="{510D7726-2281-144B-B722-F9A0F8992620}"/>
                    </a:ext>
                  </a:extLst>
                </p:cNvPr>
                <p:cNvSpPr/>
                <p:nvPr/>
              </p:nvSpPr>
              <p:spPr>
                <a:xfrm>
                  <a:off x="2936485" y="3908607"/>
                  <a:ext cx="425550" cy="333310"/>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39" name="Straight Connector 438">
                  <a:extLst>
                    <a:ext uri="{FF2B5EF4-FFF2-40B4-BE49-F238E27FC236}">
                      <a16:creationId xmlns:a16="http://schemas.microsoft.com/office/drawing/2014/main" id="{B663A8A6-A483-9C45-9694-3F60B5B96577}"/>
                    </a:ext>
                  </a:extLst>
                </p:cNvPr>
                <p:cNvCxnSpPr/>
                <p:nvPr/>
              </p:nvCxnSpPr>
              <p:spPr>
                <a:xfrm>
                  <a:off x="2931721" y="4003838"/>
                  <a:ext cx="425550" cy="0"/>
                </a:xfrm>
                <a:prstGeom prst="line">
                  <a:avLst/>
                </a:prstGeom>
                <a:noFill/>
                <a:ln w="3175" cap="flat" cmpd="sng" algn="ctr">
                  <a:solidFill>
                    <a:srgbClr val="000000"/>
                  </a:solidFill>
                  <a:prstDash val="solid"/>
                </a:ln>
                <a:effectLst/>
              </p:spPr>
            </p:cxnSp>
            <p:cxnSp>
              <p:nvCxnSpPr>
                <p:cNvPr id="440" name="Straight Connector 439">
                  <a:extLst>
                    <a:ext uri="{FF2B5EF4-FFF2-40B4-BE49-F238E27FC236}">
                      <a16:creationId xmlns:a16="http://schemas.microsoft.com/office/drawing/2014/main" id="{50FC0E77-85DF-A44F-A7EA-DB2E7EDC7F79}"/>
                    </a:ext>
                  </a:extLst>
                </p:cNvPr>
                <p:cNvCxnSpPr/>
                <p:nvPr/>
              </p:nvCxnSpPr>
              <p:spPr>
                <a:xfrm>
                  <a:off x="2931721" y="4067326"/>
                  <a:ext cx="425550" cy="0"/>
                </a:xfrm>
                <a:prstGeom prst="line">
                  <a:avLst/>
                </a:prstGeom>
                <a:noFill/>
                <a:ln w="3175" cap="flat" cmpd="sng" algn="ctr">
                  <a:solidFill>
                    <a:srgbClr val="000000"/>
                  </a:solidFill>
                  <a:prstDash val="solid"/>
                </a:ln>
                <a:effectLst/>
              </p:spPr>
            </p:cxnSp>
            <p:cxnSp>
              <p:nvCxnSpPr>
                <p:cNvPr id="441" name="Straight Connector 440">
                  <a:extLst>
                    <a:ext uri="{FF2B5EF4-FFF2-40B4-BE49-F238E27FC236}">
                      <a16:creationId xmlns:a16="http://schemas.microsoft.com/office/drawing/2014/main" id="{6DCCCE94-F2A7-3D41-B0D1-67C30138A31B}"/>
                    </a:ext>
                  </a:extLst>
                </p:cNvPr>
                <p:cNvCxnSpPr>
                  <a:stCxn id="438" idx="2"/>
                </p:cNvCxnSpPr>
                <p:nvPr/>
              </p:nvCxnSpPr>
              <p:spPr>
                <a:xfrm flipH="1" flipV="1">
                  <a:off x="3147672" y="4003838"/>
                  <a:ext cx="1588" cy="238079"/>
                </a:xfrm>
                <a:prstGeom prst="line">
                  <a:avLst/>
                </a:prstGeom>
                <a:noFill/>
                <a:ln w="3175" cap="flat" cmpd="sng" algn="ctr">
                  <a:solidFill>
                    <a:srgbClr val="000000"/>
                  </a:solidFill>
                  <a:prstDash val="solid"/>
                </a:ln>
                <a:effectLst/>
              </p:spPr>
            </p:cxnSp>
          </p:grpSp>
          <p:grpSp>
            <p:nvGrpSpPr>
              <p:cNvPr id="423" name="Group 444">
                <a:extLst>
                  <a:ext uri="{FF2B5EF4-FFF2-40B4-BE49-F238E27FC236}">
                    <a16:creationId xmlns:a16="http://schemas.microsoft.com/office/drawing/2014/main" id="{80000B7B-1868-0545-96E2-2F3AE96E33EA}"/>
                  </a:ext>
                </a:extLst>
              </p:cNvPr>
              <p:cNvGrpSpPr>
                <a:grpSpLocks/>
              </p:cNvGrpSpPr>
              <p:nvPr/>
            </p:nvGrpSpPr>
            <p:grpSpPr bwMode="auto">
              <a:xfrm>
                <a:off x="-2217227" y="5261364"/>
                <a:ext cx="430361" cy="329307"/>
                <a:chOff x="2931664" y="3912603"/>
                <a:chExt cx="430450" cy="329314"/>
              </a:xfrm>
            </p:grpSpPr>
            <p:sp>
              <p:nvSpPr>
                <p:cNvPr id="434" name="Rectangle 433">
                  <a:extLst>
                    <a:ext uri="{FF2B5EF4-FFF2-40B4-BE49-F238E27FC236}">
                      <a16:creationId xmlns:a16="http://schemas.microsoft.com/office/drawing/2014/main" id="{152E459E-7CA1-E445-B3BA-7DCA2E4A2C56}"/>
                    </a:ext>
                  </a:extLst>
                </p:cNvPr>
                <p:cNvSpPr/>
                <p:nvPr/>
              </p:nvSpPr>
              <p:spPr>
                <a:xfrm>
                  <a:off x="2936506" y="3908513"/>
                  <a:ext cx="425549"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35" name="Straight Connector 434">
                  <a:extLst>
                    <a:ext uri="{FF2B5EF4-FFF2-40B4-BE49-F238E27FC236}">
                      <a16:creationId xmlns:a16="http://schemas.microsoft.com/office/drawing/2014/main" id="{89A2E2E8-DA8D-6D49-B2DC-12FC2FC6D3C4}"/>
                    </a:ext>
                  </a:extLst>
                </p:cNvPr>
                <p:cNvCxnSpPr/>
                <p:nvPr/>
              </p:nvCxnSpPr>
              <p:spPr>
                <a:xfrm>
                  <a:off x="2931743" y="4003763"/>
                  <a:ext cx="425549" cy="0"/>
                </a:xfrm>
                <a:prstGeom prst="line">
                  <a:avLst/>
                </a:prstGeom>
                <a:noFill/>
                <a:ln w="3175" cap="flat" cmpd="sng" algn="ctr">
                  <a:solidFill>
                    <a:srgbClr val="000000"/>
                  </a:solidFill>
                  <a:prstDash val="solid"/>
                </a:ln>
                <a:effectLst/>
              </p:spPr>
            </p:cxnSp>
            <p:cxnSp>
              <p:nvCxnSpPr>
                <p:cNvPr id="436" name="Straight Connector 435">
                  <a:extLst>
                    <a:ext uri="{FF2B5EF4-FFF2-40B4-BE49-F238E27FC236}">
                      <a16:creationId xmlns:a16="http://schemas.microsoft.com/office/drawing/2014/main" id="{D4FBE92F-02C8-4244-A63E-618F5A912844}"/>
                    </a:ext>
                  </a:extLst>
                </p:cNvPr>
                <p:cNvCxnSpPr/>
                <p:nvPr/>
              </p:nvCxnSpPr>
              <p:spPr>
                <a:xfrm>
                  <a:off x="2931743" y="4067263"/>
                  <a:ext cx="425549" cy="0"/>
                </a:xfrm>
                <a:prstGeom prst="line">
                  <a:avLst/>
                </a:prstGeom>
                <a:noFill/>
                <a:ln w="3175" cap="flat" cmpd="sng" algn="ctr">
                  <a:solidFill>
                    <a:srgbClr val="000000"/>
                  </a:solidFill>
                  <a:prstDash val="solid"/>
                </a:ln>
                <a:effectLst/>
              </p:spPr>
            </p:cxnSp>
            <p:cxnSp>
              <p:nvCxnSpPr>
                <p:cNvPr id="437" name="Straight Connector 436">
                  <a:extLst>
                    <a:ext uri="{FF2B5EF4-FFF2-40B4-BE49-F238E27FC236}">
                      <a16:creationId xmlns:a16="http://schemas.microsoft.com/office/drawing/2014/main" id="{760EDE61-1AAF-D848-91CB-39C5F318690E}"/>
                    </a:ext>
                  </a:extLst>
                </p:cNvPr>
                <p:cNvCxnSpPr>
                  <a:stCxn id="434" idx="2"/>
                </p:cNvCxnSpPr>
                <p:nvPr/>
              </p:nvCxnSpPr>
              <p:spPr>
                <a:xfrm flipH="1" flipV="1">
                  <a:off x="3147693" y="4003763"/>
                  <a:ext cx="1587" cy="238126"/>
                </a:xfrm>
                <a:prstGeom prst="line">
                  <a:avLst/>
                </a:prstGeom>
                <a:noFill/>
                <a:ln w="3175" cap="flat" cmpd="sng" algn="ctr">
                  <a:solidFill>
                    <a:srgbClr val="000000"/>
                  </a:solidFill>
                  <a:prstDash val="solid"/>
                </a:ln>
                <a:effectLst/>
              </p:spPr>
            </p:cxnSp>
          </p:grpSp>
          <p:grpSp>
            <p:nvGrpSpPr>
              <p:cNvPr id="424" name="Group 473">
                <a:extLst>
                  <a:ext uri="{FF2B5EF4-FFF2-40B4-BE49-F238E27FC236}">
                    <a16:creationId xmlns:a16="http://schemas.microsoft.com/office/drawing/2014/main" id="{80D1C087-9836-C245-B670-1284428A4A6A}"/>
                  </a:ext>
                </a:extLst>
              </p:cNvPr>
              <p:cNvGrpSpPr>
                <a:grpSpLocks/>
              </p:cNvGrpSpPr>
              <p:nvPr/>
            </p:nvGrpSpPr>
            <p:grpSpPr bwMode="auto">
              <a:xfrm>
                <a:off x="-1034539" y="5261364"/>
                <a:ext cx="430360" cy="329307"/>
                <a:chOff x="2931664" y="3912603"/>
                <a:chExt cx="430450" cy="329314"/>
              </a:xfrm>
            </p:grpSpPr>
            <p:sp>
              <p:nvSpPr>
                <p:cNvPr id="430" name="Rectangle 429">
                  <a:extLst>
                    <a:ext uri="{FF2B5EF4-FFF2-40B4-BE49-F238E27FC236}">
                      <a16:creationId xmlns:a16="http://schemas.microsoft.com/office/drawing/2014/main" id="{C9A7D412-65DC-9649-A008-5ED26335CCA7}"/>
                    </a:ext>
                  </a:extLst>
                </p:cNvPr>
                <p:cNvSpPr/>
                <p:nvPr/>
              </p:nvSpPr>
              <p:spPr>
                <a:xfrm>
                  <a:off x="2936538" y="3908513"/>
                  <a:ext cx="425550"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31" name="Straight Connector 430">
                  <a:extLst>
                    <a:ext uri="{FF2B5EF4-FFF2-40B4-BE49-F238E27FC236}">
                      <a16:creationId xmlns:a16="http://schemas.microsoft.com/office/drawing/2014/main" id="{2F282FB7-7000-B945-8F5A-E39A5A12E34F}"/>
                    </a:ext>
                  </a:extLst>
                </p:cNvPr>
                <p:cNvCxnSpPr/>
                <p:nvPr/>
              </p:nvCxnSpPr>
              <p:spPr>
                <a:xfrm>
                  <a:off x="2931774" y="4003763"/>
                  <a:ext cx="425550" cy="0"/>
                </a:xfrm>
                <a:prstGeom prst="line">
                  <a:avLst/>
                </a:prstGeom>
                <a:noFill/>
                <a:ln w="3175" cap="flat" cmpd="sng" algn="ctr">
                  <a:solidFill>
                    <a:srgbClr val="000000"/>
                  </a:solidFill>
                  <a:prstDash val="solid"/>
                </a:ln>
                <a:effectLst/>
              </p:spPr>
            </p:cxnSp>
            <p:cxnSp>
              <p:nvCxnSpPr>
                <p:cNvPr id="432" name="Straight Connector 431">
                  <a:extLst>
                    <a:ext uri="{FF2B5EF4-FFF2-40B4-BE49-F238E27FC236}">
                      <a16:creationId xmlns:a16="http://schemas.microsoft.com/office/drawing/2014/main" id="{6613E38A-F502-9F4F-9071-21665BB1F3DD}"/>
                    </a:ext>
                  </a:extLst>
                </p:cNvPr>
                <p:cNvCxnSpPr/>
                <p:nvPr/>
              </p:nvCxnSpPr>
              <p:spPr>
                <a:xfrm>
                  <a:off x="2931774" y="4067263"/>
                  <a:ext cx="425550" cy="0"/>
                </a:xfrm>
                <a:prstGeom prst="line">
                  <a:avLst/>
                </a:prstGeom>
                <a:noFill/>
                <a:ln w="3175" cap="flat" cmpd="sng" algn="ctr">
                  <a:solidFill>
                    <a:srgbClr val="000000"/>
                  </a:solidFill>
                  <a:prstDash val="solid"/>
                </a:ln>
                <a:effectLst/>
              </p:spPr>
            </p:cxnSp>
            <p:cxnSp>
              <p:nvCxnSpPr>
                <p:cNvPr id="433" name="Straight Connector 432">
                  <a:extLst>
                    <a:ext uri="{FF2B5EF4-FFF2-40B4-BE49-F238E27FC236}">
                      <a16:creationId xmlns:a16="http://schemas.microsoft.com/office/drawing/2014/main" id="{29B42128-C51A-6040-824E-C554F8EE3D12}"/>
                    </a:ext>
                  </a:extLst>
                </p:cNvPr>
                <p:cNvCxnSpPr>
                  <a:stCxn id="430" idx="2"/>
                </p:cNvCxnSpPr>
                <p:nvPr/>
              </p:nvCxnSpPr>
              <p:spPr>
                <a:xfrm flipH="1" flipV="1">
                  <a:off x="3147725" y="4003763"/>
                  <a:ext cx="1588" cy="238126"/>
                </a:xfrm>
                <a:prstGeom prst="line">
                  <a:avLst/>
                </a:prstGeom>
                <a:noFill/>
                <a:ln w="3175" cap="flat" cmpd="sng" algn="ctr">
                  <a:solidFill>
                    <a:srgbClr val="000000"/>
                  </a:solidFill>
                  <a:prstDash val="solid"/>
                </a:ln>
                <a:effectLst/>
              </p:spPr>
            </p:cxnSp>
          </p:grpSp>
          <p:grpSp>
            <p:nvGrpSpPr>
              <p:cNvPr id="425" name="Group 502">
                <a:extLst>
                  <a:ext uri="{FF2B5EF4-FFF2-40B4-BE49-F238E27FC236}">
                    <a16:creationId xmlns:a16="http://schemas.microsoft.com/office/drawing/2014/main" id="{C30D5DDC-A13E-034A-A1BA-1E146390EA7D}"/>
                  </a:ext>
                </a:extLst>
              </p:cNvPr>
              <p:cNvGrpSpPr>
                <a:grpSpLocks/>
              </p:cNvGrpSpPr>
              <p:nvPr/>
            </p:nvGrpSpPr>
            <p:grpSpPr bwMode="auto">
              <a:xfrm>
                <a:off x="-50289" y="5228984"/>
                <a:ext cx="430360" cy="350559"/>
                <a:chOff x="2931664" y="3912603"/>
                <a:chExt cx="430450" cy="329314"/>
              </a:xfrm>
            </p:grpSpPr>
            <p:sp>
              <p:nvSpPr>
                <p:cNvPr id="426" name="Rectangle 425">
                  <a:extLst>
                    <a:ext uri="{FF2B5EF4-FFF2-40B4-BE49-F238E27FC236}">
                      <a16:creationId xmlns:a16="http://schemas.microsoft.com/office/drawing/2014/main" id="{63A91007-6182-8647-9879-8292A71EAFEF}"/>
                    </a:ext>
                  </a:extLst>
                </p:cNvPr>
                <p:cNvSpPr/>
                <p:nvPr/>
              </p:nvSpPr>
              <p:spPr>
                <a:xfrm>
                  <a:off x="2936564" y="3912336"/>
                  <a:ext cx="425550" cy="32956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27" name="Straight Connector 426">
                  <a:extLst>
                    <a:ext uri="{FF2B5EF4-FFF2-40B4-BE49-F238E27FC236}">
                      <a16:creationId xmlns:a16="http://schemas.microsoft.com/office/drawing/2014/main" id="{0674F85B-15F4-F446-AD9E-DD534F9C342D}"/>
                    </a:ext>
                  </a:extLst>
                </p:cNvPr>
                <p:cNvCxnSpPr/>
                <p:nvPr/>
              </p:nvCxnSpPr>
              <p:spPr>
                <a:xfrm>
                  <a:off x="2931800" y="4003303"/>
                  <a:ext cx="425550" cy="0"/>
                </a:xfrm>
                <a:prstGeom prst="line">
                  <a:avLst/>
                </a:prstGeom>
                <a:noFill/>
                <a:ln w="3175" cap="flat" cmpd="sng" algn="ctr">
                  <a:solidFill>
                    <a:srgbClr val="000000"/>
                  </a:solidFill>
                  <a:prstDash val="solid"/>
                </a:ln>
                <a:effectLst/>
              </p:spPr>
            </p:cxnSp>
            <p:cxnSp>
              <p:nvCxnSpPr>
                <p:cNvPr id="428" name="Straight Connector 427">
                  <a:extLst>
                    <a:ext uri="{FF2B5EF4-FFF2-40B4-BE49-F238E27FC236}">
                      <a16:creationId xmlns:a16="http://schemas.microsoft.com/office/drawing/2014/main" id="{60409E77-E63A-824F-A704-D7AE94C9BA5F}"/>
                    </a:ext>
                  </a:extLst>
                </p:cNvPr>
                <p:cNvCxnSpPr/>
                <p:nvPr/>
              </p:nvCxnSpPr>
              <p:spPr>
                <a:xfrm>
                  <a:off x="2931800" y="4067428"/>
                  <a:ext cx="425550" cy="0"/>
                </a:xfrm>
                <a:prstGeom prst="line">
                  <a:avLst/>
                </a:prstGeom>
                <a:noFill/>
                <a:ln w="3175" cap="flat" cmpd="sng" algn="ctr">
                  <a:solidFill>
                    <a:srgbClr val="000000"/>
                  </a:solidFill>
                  <a:prstDash val="solid"/>
                </a:ln>
                <a:effectLst/>
              </p:spPr>
            </p:cxnSp>
            <p:cxnSp>
              <p:nvCxnSpPr>
                <p:cNvPr id="429" name="Straight Connector 428">
                  <a:extLst>
                    <a:ext uri="{FF2B5EF4-FFF2-40B4-BE49-F238E27FC236}">
                      <a16:creationId xmlns:a16="http://schemas.microsoft.com/office/drawing/2014/main" id="{76DF7BD3-201B-AE4F-909F-AB196C0CDB0D}"/>
                    </a:ext>
                  </a:extLst>
                </p:cNvPr>
                <p:cNvCxnSpPr>
                  <a:stCxn id="426" idx="2"/>
                </p:cNvCxnSpPr>
                <p:nvPr/>
              </p:nvCxnSpPr>
              <p:spPr>
                <a:xfrm flipH="1" flipV="1">
                  <a:off x="3147751" y="4003303"/>
                  <a:ext cx="1588" cy="238602"/>
                </a:xfrm>
                <a:prstGeom prst="line">
                  <a:avLst/>
                </a:prstGeom>
                <a:noFill/>
                <a:ln w="3175" cap="flat" cmpd="sng" algn="ctr">
                  <a:solidFill>
                    <a:srgbClr val="000000"/>
                  </a:solidFill>
                  <a:prstDash val="solid"/>
                </a:ln>
                <a:effectLst/>
              </p:spPr>
            </p:cxnSp>
          </p:grpSp>
        </p:grpSp>
      </p:grpSp>
      <p:grpSp>
        <p:nvGrpSpPr>
          <p:cNvPr id="442" name="Group 441">
            <a:extLst>
              <a:ext uri="{FF2B5EF4-FFF2-40B4-BE49-F238E27FC236}">
                <a16:creationId xmlns:a16="http://schemas.microsoft.com/office/drawing/2014/main" id="{DC317182-2E9B-354F-9E6B-904AD53D9670}"/>
              </a:ext>
            </a:extLst>
          </p:cNvPr>
          <p:cNvGrpSpPr>
            <a:grpSpLocks/>
          </p:cNvGrpSpPr>
          <p:nvPr/>
        </p:nvGrpSpPr>
        <p:grpSpPr bwMode="auto">
          <a:xfrm>
            <a:off x="3873085" y="2922657"/>
            <a:ext cx="4437063" cy="1577975"/>
            <a:chOff x="-4267279" y="3655204"/>
            <a:chExt cx="4437063" cy="1578510"/>
          </a:xfrm>
        </p:grpSpPr>
        <p:cxnSp>
          <p:nvCxnSpPr>
            <p:cNvPr id="443" name="Straight Arrow Connector 442">
              <a:extLst>
                <a:ext uri="{FF2B5EF4-FFF2-40B4-BE49-F238E27FC236}">
                  <a16:creationId xmlns:a16="http://schemas.microsoft.com/office/drawing/2014/main" id="{AEBEBCEA-9DEC-FC46-95E5-83FE63BD526A}"/>
                </a:ext>
              </a:extLst>
            </p:cNvPr>
            <p:cNvCxnSpPr/>
            <p:nvPr/>
          </p:nvCxnSpPr>
          <p:spPr bwMode="auto">
            <a:xfrm>
              <a:off x="-4267279" y="4047450"/>
              <a:ext cx="0" cy="422418"/>
            </a:xfrm>
            <a:prstGeom prst="straightConnector1">
              <a:avLst/>
            </a:prstGeom>
            <a:noFill/>
            <a:ln w="12700" cap="flat" cmpd="sng" algn="ctr">
              <a:solidFill>
                <a:srgbClr val="CC0000"/>
              </a:solidFill>
              <a:prstDash val="solid"/>
              <a:tailEnd type="triangle"/>
            </a:ln>
            <a:effectLst/>
          </p:spPr>
        </p:cxnSp>
        <p:cxnSp>
          <p:nvCxnSpPr>
            <p:cNvPr id="444" name="Straight Arrow Connector 443">
              <a:extLst>
                <a:ext uri="{FF2B5EF4-FFF2-40B4-BE49-F238E27FC236}">
                  <a16:creationId xmlns:a16="http://schemas.microsoft.com/office/drawing/2014/main" id="{8ADE9CEC-EEA0-A54D-AC1A-85CC293083F6}"/>
                </a:ext>
              </a:extLst>
            </p:cNvPr>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Arrow Connector 444">
              <a:extLst>
                <a:ext uri="{FF2B5EF4-FFF2-40B4-BE49-F238E27FC236}">
                  <a16:creationId xmlns:a16="http://schemas.microsoft.com/office/drawing/2014/main" id="{6391DEC8-23F8-A847-ACF3-AD06E6E59A69}"/>
                </a:ext>
              </a:extLst>
            </p:cNvPr>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a:extLst>
                <a:ext uri="{FF2B5EF4-FFF2-40B4-BE49-F238E27FC236}">
                  <a16:creationId xmlns:a16="http://schemas.microsoft.com/office/drawing/2014/main" id="{C40B4987-DD61-E544-9ED1-243F1836BF7B}"/>
                </a:ext>
              </a:extLst>
            </p:cNvPr>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7" name="Straight Arrow Connector 446">
              <a:extLst>
                <a:ext uri="{FF2B5EF4-FFF2-40B4-BE49-F238E27FC236}">
                  <a16:creationId xmlns:a16="http://schemas.microsoft.com/office/drawing/2014/main" id="{B6FD6F72-9B1A-9E49-BC03-FF4EB3F432F8}"/>
                </a:ext>
              </a:extLst>
            </p:cNvPr>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8" name="Straight Connector 447">
            <a:extLst>
              <a:ext uri="{FF2B5EF4-FFF2-40B4-BE49-F238E27FC236}">
                <a16:creationId xmlns:a16="http://schemas.microsoft.com/office/drawing/2014/main" id="{EBF459C0-AF75-AC4B-82FD-7B57E1803EDC}"/>
              </a:ext>
            </a:extLst>
          </p:cNvPr>
          <p:cNvCxnSpPr/>
          <p:nvPr/>
        </p:nvCxnSpPr>
        <p:spPr>
          <a:xfrm flipH="1">
            <a:off x="2872960" y="5842070"/>
            <a:ext cx="1508125" cy="1587"/>
          </a:xfrm>
          <a:prstGeom prst="line">
            <a:avLst/>
          </a:prstGeom>
          <a:noFill/>
          <a:ln w="9525" cap="flat" cmpd="sng" algn="ctr">
            <a:solidFill>
              <a:srgbClr val="000000"/>
            </a:solidFill>
            <a:prstDash val="solid"/>
          </a:ln>
          <a:effectLst/>
        </p:spPr>
      </p:cxnSp>
      <p:sp>
        <p:nvSpPr>
          <p:cNvPr id="449" name="TextBox 265">
            <a:extLst>
              <a:ext uri="{FF2B5EF4-FFF2-40B4-BE49-F238E27FC236}">
                <a16:creationId xmlns:a16="http://schemas.microsoft.com/office/drawing/2014/main" id="{8D6CC213-50D8-D143-AB2E-8A70AD0BD3DA}"/>
              </a:ext>
            </a:extLst>
          </p:cNvPr>
          <p:cNvSpPr txBox="1">
            <a:spLocks noChangeArrowheads="1"/>
          </p:cNvSpPr>
          <p:nvPr/>
        </p:nvSpPr>
        <p:spPr bwMode="auto">
          <a:xfrm>
            <a:off x="4789073" y="5513457"/>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450" name="TextBox 281">
            <a:extLst>
              <a:ext uri="{FF2B5EF4-FFF2-40B4-BE49-F238E27FC236}">
                <a16:creationId xmlns:a16="http://schemas.microsoft.com/office/drawing/2014/main" id="{FD871173-63C8-004A-B893-95B0B94D0C38}"/>
              </a:ext>
            </a:extLst>
          </p:cNvPr>
          <p:cNvSpPr txBox="1">
            <a:spLocks noChangeArrowheads="1"/>
          </p:cNvSpPr>
          <p:nvPr/>
        </p:nvSpPr>
        <p:spPr bwMode="auto">
          <a:xfrm>
            <a:off x="4963698" y="5800795"/>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451" name="Group 5">
            <a:extLst>
              <a:ext uri="{FF2B5EF4-FFF2-40B4-BE49-F238E27FC236}">
                <a16:creationId xmlns:a16="http://schemas.microsoft.com/office/drawing/2014/main" id="{57C14B28-467E-9240-8CC3-03FBD986B649}"/>
              </a:ext>
            </a:extLst>
          </p:cNvPr>
          <p:cNvGrpSpPr>
            <a:grpSpLocks/>
          </p:cNvGrpSpPr>
          <p:nvPr/>
        </p:nvGrpSpPr>
        <p:grpSpPr bwMode="auto">
          <a:xfrm>
            <a:off x="2528473" y="5276920"/>
            <a:ext cx="1616075" cy="487362"/>
            <a:chOff x="-4079003" y="2717403"/>
            <a:chExt cx="1616718" cy="488475"/>
          </a:xfrm>
        </p:grpSpPr>
        <p:sp>
          <p:nvSpPr>
            <p:cNvPr id="453" name="Rectangle 98">
              <a:extLst>
                <a:ext uri="{FF2B5EF4-FFF2-40B4-BE49-F238E27FC236}">
                  <a16:creationId xmlns:a16="http://schemas.microsoft.com/office/drawing/2014/main" id="{693A8054-41EF-F147-A07F-2F6F499255AB}"/>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4" name="Line 99">
              <a:extLst>
                <a:ext uri="{FF2B5EF4-FFF2-40B4-BE49-F238E27FC236}">
                  <a16:creationId xmlns:a16="http://schemas.microsoft.com/office/drawing/2014/main" id="{F72989E1-2AE2-724E-BB5A-C3EDBBB6AF66}"/>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Rectangle 104">
              <a:extLst>
                <a:ext uri="{FF2B5EF4-FFF2-40B4-BE49-F238E27FC236}">
                  <a16:creationId xmlns:a16="http://schemas.microsoft.com/office/drawing/2014/main" id="{5AC95A09-8057-7147-9F57-6EFF2A5E5336}"/>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6" name="Text Box 105">
              <a:extLst>
                <a:ext uri="{FF2B5EF4-FFF2-40B4-BE49-F238E27FC236}">
                  <a16:creationId xmlns:a16="http://schemas.microsoft.com/office/drawing/2014/main" id="{47FDF11B-1F9E-D148-996F-69ECC9F11F21}"/>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457" name="Line 119">
              <a:extLst>
                <a:ext uri="{FF2B5EF4-FFF2-40B4-BE49-F238E27FC236}">
                  <a16:creationId xmlns:a16="http://schemas.microsoft.com/office/drawing/2014/main" id="{CD73CAA3-C367-7049-8128-3C09B270BBE7}"/>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58" name="Freeform 120">
            <a:extLst>
              <a:ext uri="{FF2B5EF4-FFF2-40B4-BE49-F238E27FC236}">
                <a16:creationId xmlns:a16="http://schemas.microsoft.com/office/drawing/2014/main" id="{9B17F469-9813-DD46-ADCC-A6A37DCBE4CD}"/>
              </a:ext>
            </a:extLst>
          </p:cNvPr>
          <p:cNvSpPr>
            <a:spLocks/>
          </p:cNvSpPr>
          <p:nvPr/>
        </p:nvSpPr>
        <p:spPr bwMode="auto">
          <a:xfrm>
            <a:off x="4084223" y="5708720"/>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59" name="Group 357">
            <a:extLst>
              <a:ext uri="{FF2B5EF4-FFF2-40B4-BE49-F238E27FC236}">
                <a16:creationId xmlns:a16="http://schemas.microsoft.com/office/drawing/2014/main" id="{F5E5FC5C-1765-2446-9583-0A67B919000D}"/>
              </a:ext>
            </a:extLst>
          </p:cNvPr>
          <p:cNvGrpSpPr>
            <a:grpSpLocks/>
          </p:cNvGrpSpPr>
          <p:nvPr/>
        </p:nvGrpSpPr>
        <p:grpSpPr bwMode="auto">
          <a:xfrm>
            <a:off x="4304885" y="5699195"/>
            <a:ext cx="565150" cy="293687"/>
            <a:chOff x="1871277" y="1576300"/>
            <a:chExt cx="1128371" cy="437861"/>
          </a:xfrm>
        </p:grpSpPr>
        <p:sp>
          <p:nvSpPr>
            <p:cNvPr id="460" name="Oval 459">
              <a:extLst>
                <a:ext uri="{FF2B5EF4-FFF2-40B4-BE49-F238E27FC236}">
                  <a16:creationId xmlns:a16="http://schemas.microsoft.com/office/drawing/2014/main" id="{BE27647C-3DCE-C848-8559-90456AA1A4C1}"/>
                </a:ext>
              </a:extLst>
            </p:cNvPr>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1" name="Rectangle 460">
              <a:extLst>
                <a:ext uri="{FF2B5EF4-FFF2-40B4-BE49-F238E27FC236}">
                  <a16:creationId xmlns:a16="http://schemas.microsoft.com/office/drawing/2014/main" id="{59B28033-FF2E-0D49-AE8B-150A3DAC870E}"/>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62" name="Oval 461">
              <a:extLst>
                <a:ext uri="{FF2B5EF4-FFF2-40B4-BE49-F238E27FC236}">
                  <a16:creationId xmlns:a16="http://schemas.microsoft.com/office/drawing/2014/main" id="{90E87BE2-8DD5-F949-9609-CEE42558EC64}"/>
                </a:ext>
              </a:extLst>
            </p:cNvPr>
            <p:cNvSpPr>
              <a:spLocks noChangeArrowheads="1"/>
            </p:cNvSpPr>
            <p:nvPr/>
          </p:nvSpPr>
          <p:spPr bwMode="auto">
            <a:xfrm flipV="1">
              <a:off x="1871277" y="1576300"/>
              <a:ext cx="1125202"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3" name="Freeform 462">
              <a:extLst>
                <a:ext uri="{FF2B5EF4-FFF2-40B4-BE49-F238E27FC236}">
                  <a16:creationId xmlns:a16="http://schemas.microsoft.com/office/drawing/2014/main" id="{E67E4AB2-89E6-9547-93D2-34CED5D46ECE}"/>
                </a:ext>
              </a:extLst>
            </p:cNvPr>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64" name="Freeform 463">
              <a:extLst>
                <a:ext uri="{FF2B5EF4-FFF2-40B4-BE49-F238E27FC236}">
                  <a16:creationId xmlns:a16="http://schemas.microsoft.com/office/drawing/2014/main" id="{E0013E89-2E09-C94F-888A-0764BFC4C3DF}"/>
                </a:ext>
              </a:extLst>
            </p:cNvPr>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Freeform 464">
              <a:extLst>
                <a:ext uri="{FF2B5EF4-FFF2-40B4-BE49-F238E27FC236}">
                  <a16:creationId xmlns:a16="http://schemas.microsoft.com/office/drawing/2014/main" id="{D4D31051-3F76-8D4A-A94B-F0DCA0AFF250}"/>
                </a:ext>
              </a:extLst>
            </p:cNvPr>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6" name="Freeform 465">
              <a:extLst>
                <a:ext uri="{FF2B5EF4-FFF2-40B4-BE49-F238E27FC236}">
                  <a16:creationId xmlns:a16="http://schemas.microsoft.com/office/drawing/2014/main" id="{DFC93EA6-DE5D-3E40-831C-1084B477EA4E}"/>
                </a:ext>
              </a:extLst>
            </p:cNvPr>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67" name="Straight Connector 466">
              <a:extLst>
                <a:ext uri="{FF2B5EF4-FFF2-40B4-BE49-F238E27FC236}">
                  <a16:creationId xmlns:a16="http://schemas.microsoft.com/office/drawing/2014/main" id="{4C149BB2-DFC7-984A-98E9-3C4AA2DDC501}"/>
                </a:ext>
              </a:extLst>
            </p:cNvPr>
            <p:cNvCxnSpPr>
              <a:cxnSpLocks noChangeShapeType="1"/>
              <a:endCxn id="46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a:extLst>
                <a:ext uri="{FF2B5EF4-FFF2-40B4-BE49-F238E27FC236}">
                  <a16:creationId xmlns:a16="http://schemas.microsoft.com/office/drawing/2014/main" id="{7AD8C9C3-3ED3-FC4C-9678-8E0AF3B54004}"/>
                </a:ext>
              </a:extLst>
            </p:cNvPr>
            <p:cNvCxnSpPr>
              <a:cxnSpLocks noChangeShapeType="1"/>
            </p:cNvCxnSpPr>
            <p:nvPr/>
          </p:nvCxnSpPr>
          <p:spPr bwMode="auto">
            <a:xfrm flipH="1" flipV="1">
              <a:off x="2996479" y="1734876"/>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9" name="TextBox 6">
            <a:extLst>
              <a:ext uri="{FF2B5EF4-FFF2-40B4-BE49-F238E27FC236}">
                <a16:creationId xmlns:a16="http://schemas.microsoft.com/office/drawing/2014/main" id="{EED866B1-9598-C54F-A0E0-D641030E1752}"/>
              </a:ext>
            </a:extLst>
          </p:cNvPr>
          <p:cNvSpPr txBox="1">
            <a:spLocks noChangeArrowheads="1"/>
          </p:cNvSpPr>
          <p:nvPr/>
        </p:nvSpPr>
        <p:spPr bwMode="auto">
          <a:xfrm>
            <a:off x="1787110" y="4943545"/>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TextBox 282">
            <a:extLst>
              <a:ext uri="{FF2B5EF4-FFF2-40B4-BE49-F238E27FC236}">
                <a16:creationId xmlns:a16="http://schemas.microsoft.com/office/drawing/2014/main" id="{CE2B3699-263C-CA42-8354-6E8A61868F04}"/>
              </a:ext>
            </a:extLst>
          </p:cNvPr>
          <p:cNvSpPr txBox="1">
            <a:spLocks noChangeArrowheads="1"/>
          </p:cNvSpPr>
          <p:nvPr/>
        </p:nvSpPr>
        <p:spPr bwMode="auto">
          <a:xfrm>
            <a:off x="4658898" y="5902395"/>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Tree>
    <p:extLst>
      <p:ext uri="{BB962C8B-B14F-4D97-AF65-F5344CB8AC3E}">
        <p14:creationId xmlns:p14="http://schemas.microsoft.com/office/powerpoint/2010/main" val="90495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wipe(down)">
                                      <p:cBhvr>
                                        <p:cTn id="7" dur="10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dissolve">
                                      <p:cBhvr>
                                        <p:cTn id="12" dur="500"/>
                                        <p:tgtEl>
                                          <p:spTgt spid="4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0"/>
                                        </p:tgtEl>
                                        <p:attrNameLst>
                                          <p:attrName>style.visibility</p:attrName>
                                        </p:attrNameLst>
                                      </p:cBhvr>
                                      <p:to>
                                        <p:strVal val="visible"/>
                                      </p:to>
                                    </p:set>
                                    <p:animEffect transition="in" filter="dissolve">
                                      <p:cBhvr>
                                        <p:cTn id="17" dur="500"/>
                                        <p:tgtEl>
                                          <p:spTgt spid="4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2"/>
                                        </p:tgtEl>
                                        <p:attrNameLst>
                                          <p:attrName>style.visibility</p:attrName>
                                        </p:attrNameLst>
                                      </p:cBhvr>
                                      <p:to>
                                        <p:strVal val="visible"/>
                                      </p:to>
                                    </p:set>
                                    <p:animEffect transition="in" filter="wipe(up)">
                                      <p:cBhvr>
                                        <p:cTn id="22" dur="500"/>
                                        <p:tgtEl>
                                          <p:spTgt spid="4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5"/>
                                        </p:tgtEl>
                                        <p:attrNameLst>
                                          <p:attrName>style.visibility</p:attrName>
                                        </p:attrNameLst>
                                      </p:cBhvr>
                                      <p:to>
                                        <p:strVal val="visible"/>
                                      </p:to>
                                    </p:set>
                                    <p:animEffect transition="in" filter="dissolve">
                                      <p:cBhvr>
                                        <p:cTn id="27" dur="5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13" descr="underline_base">
            <a:extLst>
              <a:ext uri="{FF2B5EF4-FFF2-40B4-BE49-F238E27FC236}">
                <a16:creationId xmlns:a16="http://schemas.microsoft.com/office/drawing/2014/main" id="{C7AB1536-030A-41AA-9DA6-2CC0888645D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55752799-E4DB-440A-B13C-45B0B3D11847}"/>
              </a:ext>
            </a:extLst>
          </p:cNvPr>
          <p:cNvSpPr>
            <a:spLocks noGrp="1" noChangeArrowheads="1"/>
          </p:cNvSpPr>
          <p:nvPr>
            <p:ph type="title"/>
          </p:nvPr>
        </p:nvSpPr>
        <p:spPr>
          <a:xfrm>
            <a:off x="2024063" y="195263"/>
            <a:ext cx="777240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16" name="Rectangle 3">
            <a:extLst>
              <a:ext uri="{FF2B5EF4-FFF2-40B4-BE49-F238E27FC236}">
                <a16:creationId xmlns:a16="http://schemas.microsoft.com/office/drawing/2014/main" id="{0F43803E-EC66-4A98-90A9-C44F34D1B391}"/>
              </a:ext>
            </a:extLst>
          </p:cNvPr>
          <p:cNvSpPr txBox="1">
            <a:spLocks noChangeArrowheads="1"/>
          </p:cNvSpPr>
          <p:nvPr/>
        </p:nvSpPr>
        <p:spPr bwMode="auto">
          <a:xfrm>
            <a:off x="1981200" y="1158876"/>
            <a:ext cx="8229600" cy="4983163"/>
          </a:xfrm>
          <a:prstGeom prst="rect">
            <a:avLst/>
          </a:prstGeom>
          <a:noFill/>
          <a:ln w="9525">
            <a:noFill/>
            <a:miter lim="800000"/>
            <a:headEnd/>
            <a:tailEnd/>
          </a:ln>
        </p:spPr>
        <p:txBody>
          <a:bodyPr/>
          <a:lstStyle/>
          <a:p>
            <a:pPr marL="342900" indent="-342900">
              <a:lnSpc>
                <a:spcPct val="90000"/>
              </a:lnSpc>
              <a:spcBef>
                <a:spcPct val="20000"/>
              </a:spcBef>
              <a:buClr>
                <a:srgbClr val="000099"/>
              </a:buClr>
              <a:buSzPct val="65000"/>
              <a:defRPr/>
            </a:pPr>
            <a:r>
              <a:rPr lang="en-US" altLang="en-US" sz="3600" kern="0" dirty="0">
                <a:solidFill>
                  <a:srgbClr val="0070C0"/>
                </a:solidFill>
                <a:ea typeface="ＭＳ Ｐゴシック" charset="0"/>
                <a:cs typeface="ＭＳ Ｐゴシック" charset="0"/>
              </a:rPr>
              <a:t>MASK</a:t>
            </a:r>
          </a:p>
          <a:p>
            <a:pPr marL="342900" indent="-342900">
              <a:lnSpc>
                <a:spcPct val="90000"/>
              </a:lnSpc>
              <a:spcBef>
                <a:spcPct val="20000"/>
              </a:spcBef>
              <a:buClr>
                <a:srgbClr val="000099"/>
              </a:buClr>
              <a:buSzPct val="65000"/>
              <a:buFont typeface="Wingdings" pitchFamily="2" charset="2"/>
              <a:buChar char="v"/>
              <a:defRPr/>
            </a:pPr>
            <a:r>
              <a:rPr lang="en-US" altLang="en-US" sz="2400" kern="0" dirty="0">
                <a:ea typeface="ＭＳ Ｐゴシック" charset="0"/>
                <a:cs typeface="ＭＳ Ｐゴシック" charset="0"/>
              </a:rPr>
              <a:t>How do we know how many bits represent the network portion and how many bits represent the host portion? </a:t>
            </a:r>
          </a:p>
          <a:p>
            <a:pPr marL="342900" indent="-342900">
              <a:lnSpc>
                <a:spcPct val="90000"/>
              </a:lnSpc>
              <a:spcBef>
                <a:spcPct val="20000"/>
              </a:spcBef>
              <a:buClr>
                <a:srgbClr val="000099"/>
              </a:buClr>
              <a:buSzPct val="65000"/>
              <a:buFont typeface="Wingdings" pitchFamily="2" charset="2"/>
              <a:buChar char="v"/>
              <a:defRPr/>
            </a:pPr>
            <a:r>
              <a:rPr lang="en-US" altLang="en-US" sz="2400" kern="0" dirty="0">
                <a:ea typeface="ＭＳ Ｐゴシック" charset="0"/>
                <a:cs typeface="ＭＳ Ｐゴシック" charset="0"/>
              </a:rPr>
              <a:t>The </a:t>
            </a:r>
            <a:r>
              <a:rPr lang="en-US" altLang="en-US" sz="2400" b="1" kern="0" dirty="0">
                <a:ea typeface="ＭＳ Ｐゴシック" charset="0"/>
                <a:cs typeface="ＭＳ Ｐゴシック" charset="0"/>
              </a:rPr>
              <a:t>prefix length</a:t>
            </a:r>
            <a:r>
              <a:rPr lang="en-US" altLang="en-US" sz="2400" kern="0" dirty="0">
                <a:ea typeface="ＭＳ Ｐゴシック" charset="0"/>
                <a:cs typeface="ＭＳ Ｐゴシック" charset="0"/>
              </a:rPr>
              <a:t> is the number of bits in the address that gives us the network portion. For example, in 172.16.4.0 /24, the /24 is the prefix length - it tells us that the first 24 bits are the network address. </a:t>
            </a:r>
          </a:p>
          <a:p>
            <a:pPr marL="342900" indent="-342900">
              <a:lnSpc>
                <a:spcPct val="90000"/>
              </a:lnSpc>
              <a:spcBef>
                <a:spcPct val="20000"/>
              </a:spcBef>
              <a:buClr>
                <a:srgbClr val="000099"/>
              </a:buClr>
              <a:buSzPct val="65000"/>
              <a:buFont typeface="Wingdings" pitchFamily="2" charset="2"/>
              <a:buChar char="v"/>
              <a:defRPr/>
            </a:pPr>
            <a:r>
              <a:rPr lang="en-US" altLang="en-US" sz="2400" kern="0" dirty="0">
                <a:ea typeface="ＭＳ Ｐゴシック" charset="0"/>
                <a:cs typeface="ＭＳ Ｐゴシック" charset="0"/>
              </a:rPr>
              <a:t>another entity that is used to specify the network portion is called </a:t>
            </a:r>
            <a:r>
              <a:rPr lang="en-US" altLang="en-US" sz="2400" b="1" kern="0" dirty="0">
                <a:ea typeface="ＭＳ Ｐゴシック" charset="0"/>
                <a:cs typeface="ＭＳ Ｐゴシック" charset="0"/>
              </a:rPr>
              <a:t>subnet mask</a:t>
            </a:r>
            <a:r>
              <a:rPr lang="en-US" altLang="en-US" sz="2400" kern="0" dirty="0">
                <a:ea typeface="ＭＳ Ｐゴシック" charset="0"/>
                <a:cs typeface="ＭＳ Ｐゴシック" charset="0"/>
              </a:rPr>
              <a:t>. The subnet mask consists of 32 bits, just as the address does, and uses 1s and 0s to indicate which bits of the address are network bits and which bits are host bits.</a:t>
            </a:r>
          </a:p>
        </p:txBody>
      </p:sp>
    </p:spTree>
    <p:extLst>
      <p:ext uri="{BB962C8B-B14F-4D97-AF65-F5344CB8AC3E}">
        <p14:creationId xmlns:p14="http://schemas.microsoft.com/office/powerpoint/2010/main" val="3032293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13" descr="underline_base">
            <a:extLst>
              <a:ext uri="{FF2B5EF4-FFF2-40B4-BE49-F238E27FC236}">
                <a16:creationId xmlns:a16="http://schemas.microsoft.com/office/drawing/2014/main" id="{40A32731-13DD-469A-9E05-507247CE7E5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CCAA192E-8FFE-4C82-BC2D-4E09719F96E9}"/>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53254" name="Rectangle 3">
            <a:extLst>
              <a:ext uri="{FF2B5EF4-FFF2-40B4-BE49-F238E27FC236}">
                <a16:creationId xmlns:a16="http://schemas.microsoft.com/office/drawing/2014/main" id="{985FA671-568F-4F5A-AD32-3FE223961D4B}"/>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53255" name="Picture 3">
            <a:extLst>
              <a:ext uri="{FF2B5EF4-FFF2-40B4-BE49-F238E27FC236}">
                <a16:creationId xmlns:a16="http://schemas.microsoft.com/office/drawing/2014/main" id="{6572F964-A546-4164-B329-63EA70010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564" y="1000125"/>
            <a:ext cx="66008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BC825AF-6B1D-4438-933D-2E383661C50E}"/>
              </a:ext>
            </a:extLst>
          </p:cNvPr>
          <p:cNvSpPr>
            <a:spLocks noChangeArrowheads="1"/>
          </p:cNvSpPr>
          <p:nvPr/>
        </p:nvSpPr>
        <p:spPr bwMode="auto">
          <a:xfrm>
            <a:off x="1895475" y="2401888"/>
            <a:ext cx="8472488" cy="3046412"/>
          </a:xfrm>
          <a:prstGeom prst="rect">
            <a:avLst/>
          </a:prstGeom>
          <a:noFill/>
          <a:ln w="9525">
            <a:noFill/>
            <a:miter lim="800000"/>
            <a:headEnd/>
            <a:tailEnd/>
          </a:ln>
        </p:spPr>
        <p:txBody>
          <a:bodyPr>
            <a:spAutoFit/>
          </a:bodyPr>
          <a:lstStyle/>
          <a:p>
            <a:pPr algn="just">
              <a:defRPr/>
            </a:pPr>
            <a:r>
              <a:rPr lang="en-US" altLang="en-US" sz="2400" dirty="0">
                <a:solidFill>
                  <a:srgbClr val="FF0000"/>
                </a:solidFill>
                <a:latin typeface="Times New Roman" pitchFamily="18" charset="0"/>
              </a:rPr>
              <a:t>Solution</a:t>
            </a:r>
          </a:p>
          <a:p>
            <a:pPr algn="just">
              <a:defRPr/>
            </a:pPr>
            <a:r>
              <a:rPr lang="en-US" altLang="en-US" sz="2400" dirty="0">
                <a:latin typeface="Times New Roman" pitchFamily="18" charset="0"/>
              </a:rPr>
              <a:t>The binary representation of the given address is</a:t>
            </a:r>
          </a:p>
          <a:p>
            <a:pPr algn="ctr">
              <a:defRPr/>
            </a:pPr>
            <a:r>
              <a:rPr lang="en-US" altLang="en-US" sz="2400" dirty="0">
                <a:solidFill>
                  <a:schemeClr val="accent6"/>
                </a:solidFill>
                <a:latin typeface="Times New Roman" pitchFamily="18" charset="0"/>
              </a:rPr>
              <a:t>11001111   00010000   00100101   00011000</a:t>
            </a:r>
          </a:p>
          <a:p>
            <a:pPr>
              <a:defRPr/>
            </a:pPr>
            <a:r>
              <a:rPr lang="en-US" altLang="en-US" sz="2400" dirty="0">
                <a:latin typeface="Times New Roman" pitchFamily="18" charset="0"/>
              </a:rPr>
              <a:t>For first addresses, we set (32−29) = 3 rightmost bits to 0, we get </a:t>
            </a:r>
          </a:p>
          <a:p>
            <a:pPr algn="ctr">
              <a:defRPr/>
            </a:pPr>
            <a:r>
              <a:rPr lang="en-US" altLang="en-US" sz="2400" dirty="0">
                <a:solidFill>
                  <a:schemeClr val="accent6"/>
                </a:solidFill>
                <a:latin typeface="Times New Roman" pitchFamily="18" charset="0"/>
              </a:rPr>
              <a:t>11001111   00010000   00100101   00011000</a:t>
            </a:r>
          </a:p>
          <a:p>
            <a:pPr>
              <a:defRPr/>
            </a:pPr>
            <a:r>
              <a:rPr lang="en-US" altLang="en-US" sz="2400" dirty="0">
                <a:latin typeface="Times New Roman" pitchFamily="18" charset="0"/>
              </a:rPr>
              <a:t>For last addresses, we set (32 − 29) = 3 rightmost bits to 1, we get </a:t>
            </a:r>
          </a:p>
          <a:p>
            <a:pPr algn="ctr">
              <a:defRPr/>
            </a:pPr>
            <a:r>
              <a:rPr lang="en-US" altLang="en-US" sz="2400" dirty="0">
                <a:solidFill>
                  <a:schemeClr val="accent6"/>
                </a:solidFill>
                <a:latin typeface="Times New Roman" pitchFamily="18" charset="0"/>
              </a:rPr>
              <a:t>11001111   00010000   00100101   00011111</a:t>
            </a:r>
          </a:p>
          <a:p>
            <a:pPr algn="ctr">
              <a:defRPr/>
            </a:pPr>
            <a:endParaRPr lang="en-US" altLang="en-US" sz="2400" dirty="0">
              <a:latin typeface="Times New Roman" pitchFamily="18" charset="0"/>
            </a:endParaRPr>
          </a:p>
        </p:txBody>
      </p:sp>
      <p:sp>
        <p:nvSpPr>
          <p:cNvPr id="53257" name="Rectangle 4">
            <a:extLst>
              <a:ext uri="{FF2B5EF4-FFF2-40B4-BE49-F238E27FC236}">
                <a16:creationId xmlns:a16="http://schemas.microsoft.com/office/drawing/2014/main" id="{E2DFBCD6-236C-4BA5-98F2-A359F2B90866}"/>
              </a:ext>
            </a:extLst>
          </p:cNvPr>
          <p:cNvSpPr>
            <a:spLocks noChangeArrowheads="1"/>
          </p:cNvSpPr>
          <p:nvPr/>
        </p:nvSpPr>
        <p:spPr bwMode="auto">
          <a:xfrm>
            <a:off x="1773239" y="5133975"/>
            <a:ext cx="8766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a:lnSpc>
                <a:spcPct val="100000"/>
              </a:lnSpc>
              <a:spcBef>
                <a:spcPct val="0"/>
              </a:spcBef>
              <a:buClrTx/>
              <a:buSzTx/>
              <a:buFontTx/>
              <a:buNone/>
            </a:pPr>
            <a:r>
              <a:rPr lang="en-US" altLang="en-US" sz="2400">
                <a:latin typeface="Times New Roman" panose="02020603050405020304" pitchFamily="18" charset="0"/>
              </a:rPr>
              <a:t>The value of n is 29, which means that the range of the block is </a:t>
            </a:r>
          </a:p>
          <a:p>
            <a:pPr algn="just">
              <a:lnSpc>
                <a:spcPct val="100000"/>
              </a:lnSpc>
              <a:spcBef>
                <a:spcPct val="0"/>
              </a:spcBef>
              <a:buClrTx/>
              <a:buSzTx/>
              <a:buFontTx/>
              <a:buNone/>
            </a:pPr>
            <a:r>
              <a:rPr lang="en-US" altLang="en-US" sz="2400">
                <a:latin typeface="Times New Roman" panose="02020603050405020304" pitchFamily="18" charset="0"/>
              </a:rPr>
              <a:t> 2 </a:t>
            </a:r>
            <a:r>
              <a:rPr lang="en-US" altLang="en-US" sz="2400" baseline="30000">
                <a:latin typeface="Times New Roman" panose="02020603050405020304" pitchFamily="18" charset="0"/>
              </a:rPr>
              <a:t>32−29</a:t>
            </a:r>
            <a:r>
              <a:rPr lang="en-US" altLang="en-US" sz="2400">
                <a:latin typeface="Times New Roman" panose="02020603050405020304" pitchFamily="18" charset="0"/>
              </a:rPr>
              <a:t>or 8.</a:t>
            </a:r>
          </a:p>
          <a:p>
            <a:pPr algn="just">
              <a:lnSpc>
                <a:spcPct val="100000"/>
              </a:lnSpc>
              <a:spcBef>
                <a:spcPct val="0"/>
              </a:spcBef>
              <a:buClrTx/>
              <a:buSzTx/>
              <a:buFontTx/>
              <a:buNone/>
            </a:pPr>
            <a:r>
              <a:rPr lang="en-US" altLang="en-US" sz="2400">
                <a:latin typeface="Times New Roman" panose="02020603050405020304" pitchFamily="18" charset="0"/>
              </a:rPr>
              <a:t>So, There are only 8 addresses in this block</a:t>
            </a:r>
          </a:p>
        </p:txBody>
      </p:sp>
    </p:spTree>
    <p:extLst>
      <p:ext uri="{BB962C8B-B14F-4D97-AF65-F5344CB8AC3E}">
        <p14:creationId xmlns:p14="http://schemas.microsoft.com/office/powerpoint/2010/main" val="2577676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13" descr="underline_base">
            <a:extLst>
              <a:ext uri="{FF2B5EF4-FFF2-40B4-BE49-F238E27FC236}">
                <a16:creationId xmlns:a16="http://schemas.microsoft.com/office/drawing/2014/main" id="{D9733B39-38C7-44F4-8F19-771520915ED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8D97B26A-B3EA-4097-8246-3C5A0ADC06FC}"/>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pic>
        <p:nvPicPr>
          <p:cNvPr id="54278" name="Picture 2">
            <a:extLst>
              <a:ext uri="{FF2B5EF4-FFF2-40B4-BE49-F238E27FC236}">
                <a16:creationId xmlns:a16="http://schemas.microsoft.com/office/drawing/2014/main" id="{08F8660D-3056-4ECB-8714-854EFF59F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9" y="1184275"/>
            <a:ext cx="73818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219" name="Picture 3">
            <a:extLst>
              <a:ext uri="{FF2B5EF4-FFF2-40B4-BE49-F238E27FC236}">
                <a16:creationId xmlns:a16="http://schemas.microsoft.com/office/drawing/2014/main" id="{E3A8C1D0-2073-4315-9EEB-74C5E8735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726" y="2714626"/>
            <a:ext cx="70199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9670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5219"/>
                                        </p:tgtEl>
                                        <p:attrNameLst>
                                          <p:attrName>style.visibility</p:attrName>
                                        </p:attrNameLst>
                                      </p:cBhvr>
                                      <p:to>
                                        <p:strVal val="visible"/>
                                      </p:to>
                                    </p:set>
                                    <p:animEffect transition="in" filter="blinds(horizontal)">
                                      <p:cBhvr>
                                        <p:cTn id="7" dur="500"/>
                                        <p:tgtEl>
                                          <p:spTgt spid="265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13" descr="underline_base">
            <a:extLst>
              <a:ext uri="{FF2B5EF4-FFF2-40B4-BE49-F238E27FC236}">
                <a16:creationId xmlns:a16="http://schemas.microsoft.com/office/drawing/2014/main" id="{4B7947D4-DE14-407B-BD0E-23E80EDC508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1475035A-B8A4-456C-A2FB-8C70EED086BD}"/>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55302" name="Rectangle 3">
            <a:extLst>
              <a:ext uri="{FF2B5EF4-FFF2-40B4-BE49-F238E27FC236}">
                <a16:creationId xmlns:a16="http://schemas.microsoft.com/office/drawing/2014/main" id="{981B1145-972E-4531-A444-770029382DEC}"/>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sp>
        <p:nvSpPr>
          <p:cNvPr id="10" name="Rectangle 3">
            <a:extLst>
              <a:ext uri="{FF2B5EF4-FFF2-40B4-BE49-F238E27FC236}">
                <a16:creationId xmlns:a16="http://schemas.microsoft.com/office/drawing/2014/main" id="{2DD82D39-8A57-4122-89C5-EC3E98AC8A9C}"/>
              </a:ext>
            </a:extLst>
          </p:cNvPr>
          <p:cNvSpPr txBox="1">
            <a:spLocks noChangeArrowheads="1"/>
          </p:cNvSpPr>
          <p:nvPr/>
        </p:nvSpPr>
        <p:spPr bwMode="auto">
          <a:xfrm>
            <a:off x="1981200" y="685800"/>
            <a:ext cx="8229600" cy="5519738"/>
          </a:xfrm>
          <a:prstGeom prst="rect">
            <a:avLst/>
          </a:prstGeom>
          <a:noFill/>
          <a:ln w="9525">
            <a:noFill/>
            <a:miter lim="800000"/>
            <a:headEnd/>
            <a:tailEnd/>
          </a:ln>
        </p:spPr>
        <p:txBody>
          <a:bodyPr/>
          <a:lstStyle/>
          <a:p>
            <a:pPr marL="342900" indent="-342900" algn="just">
              <a:lnSpc>
                <a:spcPct val="85000"/>
              </a:lnSpc>
              <a:spcBef>
                <a:spcPct val="20000"/>
              </a:spcBef>
              <a:buClr>
                <a:schemeClr val="tx1"/>
              </a:buClr>
              <a:buSzPct val="65000"/>
              <a:buFont typeface="Wingdings" pitchFamily="2" charset="2"/>
              <a:buChar char="v"/>
              <a:defRPr/>
            </a:pPr>
            <a:endParaRPr lang="en-US" altLang="en-US" sz="2000" kern="0" dirty="0">
              <a:solidFill>
                <a:srgbClr val="0000CC"/>
              </a:solidFill>
              <a:ea typeface="ＭＳ Ｐゴシック" charset="0"/>
              <a:cs typeface="ＭＳ Ｐゴシック" charset="0"/>
            </a:endParaRPr>
          </a:p>
          <a:p>
            <a:pPr marL="342900" indent="-342900" algn="just">
              <a:lnSpc>
                <a:spcPct val="85000"/>
              </a:lnSpc>
              <a:spcBef>
                <a:spcPct val="20000"/>
              </a:spcBef>
              <a:buClr>
                <a:schemeClr val="tx1"/>
              </a:buClr>
              <a:buSzPct val="65000"/>
              <a:buFont typeface="Wingdings" pitchFamily="2" charset="2"/>
              <a:buChar char="v"/>
              <a:defRPr/>
            </a:pPr>
            <a:endParaRPr lang="en-US" altLang="en-US" sz="2000" kern="0" dirty="0">
              <a:solidFill>
                <a:srgbClr val="0000CC"/>
              </a:solidFill>
              <a:ea typeface="ＭＳ Ｐゴシック" charset="0"/>
              <a:cs typeface="ＭＳ Ｐゴシック" charset="0"/>
            </a:endParaRPr>
          </a:p>
          <a:p>
            <a:pPr marL="342900" indent="-342900" algn="just">
              <a:lnSpc>
                <a:spcPct val="85000"/>
              </a:lnSpc>
              <a:spcBef>
                <a:spcPct val="20000"/>
              </a:spcBef>
              <a:buClr>
                <a:schemeClr val="tx1"/>
              </a:buClr>
              <a:buSzPct val="65000"/>
              <a:buFont typeface="Wingdings" pitchFamily="2" charset="2"/>
              <a:buChar char="v"/>
              <a:defRPr/>
            </a:pPr>
            <a:r>
              <a:rPr lang="en-US" altLang="en-US" sz="2000" kern="0" dirty="0" err="1">
                <a:solidFill>
                  <a:srgbClr val="0000CC"/>
                </a:solidFill>
                <a:ea typeface="ＭＳ Ｐゴシック" charset="0"/>
                <a:cs typeface="ＭＳ Ｐゴシック" charset="0"/>
              </a:rPr>
              <a:t>Subnetting</a:t>
            </a:r>
            <a:r>
              <a:rPr lang="en-US" altLang="en-US" sz="2000" kern="0" dirty="0">
                <a:solidFill>
                  <a:srgbClr val="0000CC"/>
                </a:solidFill>
                <a:ea typeface="ＭＳ Ｐゴシック" charset="0"/>
                <a:cs typeface="ＭＳ Ｐゴシック" charset="0"/>
              </a:rPr>
              <a:t> allows for creating multiple logical networks from a single address block </a:t>
            </a:r>
          </a:p>
          <a:p>
            <a:pPr marL="342900" indent="-342900" algn="just">
              <a:lnSpc>
                <a:spcPct val="85000"/>
              </a:lnSpc>
              <a:spcBef>
                <a:spcPct val="20000"/>
              </a:spcBef>
              <a:buClr>
                <a:schemeClr val="tx1"/>
              </a:buClr>
              <a:buSzPct val="65000"/>
              <a:buFont typeface="Wingdings" pitchFamily="2" charset="2"/>
              <a:buChar char="v"/>
              <a:defRPr/>
            </a:pPr>
            <a:r>
              <a:rPr lang="en-US" altLang="en-US" sz="2000" kern="0" dirty="0">
                <a:solidFill>
                  <a:srgbClr val="0000CC"/>
                </a:solidFill>
                <a:ea typeface="ＭＳ Ｐゴシック" charset="0"/>
                <a:cs typeface="ＭＳ Ｐゴシック" charset="0"/>
              </a:rPr>
              <a:t>Subnets are created using one or more of the host bits as network bits</a:t>
            </a:r>
          </a:p>
          <a:p>
            <a:pPr marL="742950" lvl="1" indent="-285750" algn="just">
              <a:lnSpc>
                <a:spcPct val="85000"/>
              </a:lnSpc>
              <a:spcBef>
                <a:spcPct val="20000"/>
              </a:spcBef>
              <a:buClr>
                <a:schemeClr val="tx1"/>
              </a:buClr>
              <a:buFont typeface="Wingdings" pitchFamily="2" charset="2"/>
              <a:buChar char="§"/>
              <a:defRPr/>
            </a:pPr>
            <a:r>
              <a:rPr lang="en-US" altLang="en-US" kern="0" dirty="0">
                <a:solidFill>
                  <a:srgbClr val="FF00FF"/>
                </a:solidFill>
                <a:ea typeface="ＭＳ Ｐゴシック" charset="0"/>
              </a:rPr>
              <a:t>done by extending the mask to borrow some of the bits from the host portion to create additional network bits</a:t>
            </a:r>
          </a:p>
        </p:txBody>
      </p:sp>
      <p:pic>
        <p:nvPicPr>
          <p:cNvPr id="55304" name="Picture 4">
            <a:extLst>
              <a:ext uri="{FF2B5EF4-FFF2-40B4-BE49-F238E27FC236}">
                <a16:creationId xmlns:a16="http://schemas.microsoft.com/office/drawing/2014/main" id="{2764A2DC-C167-45A0-AD94-1926B9F77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895600"/>
            <a:ext cx="708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381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3" descr="underline_base">
            <a:extLst>
              <a:ext uri="{FF2B5EF4-FFF2-40B4-BE49-F238E27FC236}">
                <a16:creationId xmlns:a16="http://schemas.microsoft.com/office/drawing/2014/main" id="{87F6C29A-5AD7-43EA-8D91-B708B45A6E8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107C49E4-9F29-412C-8E99-3A074294B14F}"/>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56326" name="Rectangle 3">
            <a:extLst>
              <a:ext uri="{FF2B5EF4-FFF2-40B4-BE49-F238E27FC236}">
                <a16:creationId xmlns:a16="http://schemas.microsoft.com/office/drawing/2014/main" id="{0C1AFFF5-017F-492D-9EB9-816A3433E41C}"/>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sp>
        <p:nvSpPr>
          <p:cNvPr id="9" name="Rectangle 3">
            <a:extLst>
              <a:ext uri="{FF2B5EF4-FFF2-40B4-BE49-F238E27FC236}">
                <a16:creationId xmlns:a16="http://schemas.microsoft.com/office/drawing/2014/main" id="{01CA2344-9049-414D-AC87-8CCE344ADA29}"/>
              </a:ext>
            </a:extLst>
          </p:cNvPr>
          <p:cNvSpPr txBox="1">
            <a:spLocks noChangeArrowheads="1"/>
          </p:cNvSpPr>
          <p:nvPr/>
        </p:nvSpPr>
        <p:spPr bwMode="auto">
          <a:xfrm>
            <a:off x="1981200" y="922338"/>
            <a:ext cx="8229600" cy="5287962"/>
          </a:xfrm>
          <a:prstGeom prst="rect">
            <a:avLst/>
          </a:prstGeom>
          <a:noFill/>
          <a:ln w="9525">
            <a:noFill/>
            <a:miter lim="800000"/>
            <a:headEnd/>
            <a:tailEnd/>
          </a:ln>
        </p:spPr>
        <p:txBody>
          <a:bodyPr/>
          <a:lstStyle/>
          <a:p>
            <a:pPr marL="342900" indent="-342900">
              <a:lnSpc>
                <a:spcPct val="85000"/>
              </a:lnSpc>
              <a:spcBef>
                <a:spcPct val="20000"/>
              </a:spcBef>
              <a:buClr>
                <a:schemeClr val="tx1"/>
              </a:buClr>
              <a:buSzPct val="65000"/>
              <a:defRPr/>
            </a:pPr>
            <a:endParaRPr lang="en-US" altLang="en-US" sz="3000" u="sng" dirty="0">
              <a:solidFill>
                <a:schemeClr val="accent6"/>
              </a:solidFill>
            </a:endParaRPr>
          </a:p>
          <a:p>
            <a:pPr marL="342900" indent="-342900">
              <a:lnSpc>
                <a:spcPct val="85000"/>
              </a:lnSpc>
              <a:spcBef>
                <a:spcPct val="20000"/>
              </a:spcBef>
              <a:buClr>
                <a:schemeClr val="tx1"/>
              </a:buClr>
              <a:buSzPct val="65000"/>
              <a:defRPr/>
            </a:pPr>
            <a:r>
              <a:rPr lang="en-US" altLang="en-US" sz="3000" u="sng" dirty="0">
                <a:solidFill>
                  <a:schemeClr val="accent6"/>
                </a:solidFill>
              </a:rPr>
              <a:t>Calculating Subnets and Hosts</a:t>
            </a:r>
            <a:endParaRPr lang="en-US" altLang="en-US" sz="3000" u="sng" kern="0" dirty="0">
              <a:solidFill>
                <a:schemeClr val="accent6"/>
              </a:solidFill>
              <a:ea typeface="ＭＳ Ｐゴシック" charset="0"/>
              <a:cs typeface="ＭＳ Ｐゴシック" charset="0"/>
            </a:endParaRPr>
          </a:p>
          <a:p>
            <a:pPr marL="342900" indent="-342900">
              <a:lnSpc>
                <a:spcPct val="85000"/>
              </a:lnSpc>
              <a:spcBef>
                <a:spcPct val="20000"/>
              </a:spcBef>
              <a:buClr>
                <a:schemeClr val="tx1"/>
              </a:buClr>
              <a:buSzPct val="65000"/>
              <a:defRPr/>
            </a:pPr>
            <a:endParaRPr lang="en-US" altLang="en-US" sz="2000" kern="0" dirty="0">
              <a:solidFill>
                <a:srgbClr val="0000CC"/>
              </a:solidFill>
              <a:ea typeface="ＭＳ Ｐゴシック" charset="0"/>
              <a:cs typeface="ＭＳ Ｐゴシック" charset="0"/>
            </a:endParaRPr>
          </a:p>
          <a:p>
            <a:pPr marL="342900" indent="-342900">
              <a:lnSpc>
                <a:spcPct val="85000"/>
              </a:lnSpc>
              <a:spcBef>
                <a:spcPct val="20000"/>
              </a:spcBef>
              <a:buClr>
                <a:schemeClr val="tx1"/>
              </a:buClr>
              <a:buSzPct val="65000"/>
              <a:buFont typeface="Wingdings" pitchFamily="2" charset="2"/>
              <a:buChar char="v"/>
              <a:defRPr/>
            </a:pPr>
            <a:r>
              <a:rPr lang="en-US" altLang="en-US" sz="2000" kern="0" dirty="0">
                <a:solidFill>
                  <a:srgbClr val="0000CC"/>
                </a:solidFill>
                <a:ea typeface="ＭＳ Ｐゴシック" charset="0"/>
                <a:cs typeface="ＭＳ Ｐゴシック" charset="0"/>
              </a:rPr>
              <a:t>The number of subnets is calculated using 2</a:t>
            </a:r>
            <a:r>
              <a:rPr lang="en-US" altLang="en-US" sz="2000" kern="0" baseline="40000" dirty="0">
                <a:solidFill>
                  <a:srgbClr val="0000CC"/>
                </a:solidFill>
                <a:ea typeface="ＭＳ Ｐゴシック" charset="0"/>
                <a:cs typeface="ＭＳ Ｐゴシック" charset="0"/>
              </a:rPr>
              <a:t>n</a:t>
            </a:r>
            <a:r>
              <a:rPr lang="en-US" altLang="en-US" sz="2000" kern="0" dirty="0">
                <a:solidFill>
                  <a:srgbClr val="0000CC"/>
                </a:solidFill>
                <a:ea typeface="ＭＳ Ｐゴシック" charset="0"/>
                <a:cs typeface="ＭＳ Ｐゴシック" charset="0"/>
              </a:rPr>
              <a:t>, where n is the number of bits borrowed</a:t>
            </a:r>
          </a:p>
          <a:p>
            <a:pPr marL="742950" lvl="1" indent="-285750">
              <a:lnSpc>
                <a:spcPct val="85000"/>
              </a:lnSpc>
              <a:spcBef>
                <a:spcPct val="20000"/>
              </a:spcBef>
              <a:buClr>
                <a:schemeClr val="tx1"/>
              </a:buClr>
              <a:buFont typeface="Wingdings" pitchFamily="2" charset="2"/>
              <a:buChar char="§"/>
              <a:defRPr/>
            </a:pPr>
            <a:r>
              <a:rPr lang="en-US" altLang="en-US" kern="0" dirty="0">
                <a:solidFill>
                  <a:srgbClr val="FF00FF"/>
                </a:solidFill>
                <a:ea typeface="ＭＳ Ｐゴシック" charset="0"/>
              </a:rPr>
              <a:t>2</a:t>
            </a:r>
            <a:r>
              <a:rPr lang="en-US" altLang="en-US" kern="0" baseline="40000" dirty="0">
                <a:solidFill>
                  <a:srgbClr val="FF00FF"/>
                </a:solidFill>
                <a:ea typeface="ＭＳ Ｐゴシック" charset="0"/>
              </a:rPr>
              <a:t>1</a:t>
            </a:r>
            <a:r>
              <a:rPr lang="en-US" altLang="en-US" kern="0" dirty="0">
                <a:solidFill>
                  <a:srgbClr val="FF00FF"/>
                </a:solidFill>
                <a:ea typeface="ＭＳ Ｐゴシック" charset="0"/>
              </a:rPr>
              <a:t> = 2 subnets</a:t>
            </a:r>
          </a:p>
          <a:p>
            <a:pPr marL="742950" lvl="1" indent="-285750">
              <a:lnSpc>
                <a:spcPct val="85000"/>
              </a:lnSpc>
              <a:spcBef>
                <a:spcPct val="20000"/>
              </a:spcBef>
              <a:buClr>
                <a:schemeClr val="tx1"/>
              </a:buClr>
              <a:buFont typeface="Wingdings" pitchFamily="2" charset="2"/>
              <a:buChar char="§"/>
              <a:defRPr/>
            </a:pPr>
            <a:r>
              <a:rPr lang="en-US" altLang="en-US" kern="0" dirty="0">
                <a:solidFill>
                  <a:srgbClr val="FF00FF"/>
                </a:solidFill>
                <a:ea typeface="ＭＳ Ｐゴシック" charset="0"/>
              </a:rPr>
              <a:t>the more bits borrowed, the more subnets can be defined</a:t>
            </a:r>
          </a:p>
          <a:p>
            <a:pPr marL="742950" lvl="1" indent="-285750">
              <a:lnSpc>
                <a:spcPct val="85000"/>
              </a:lnSpc>
              <a:spcBef>
                <a:spcPct val="20000"/>
              </a:spcBef>
              <a:buClr>
                <a:schemeClr val="tx1"/>
              </a:buClr>
              <a:defRPr/>
            </a:pPr>
            <a:endParaRPr lang="en-US" altLang="en-US" kern="0" dirty="0">
              <a:solidFill>
                <a:srgbClr val="FF00FF"/>
              </a:solidFill>
              <a:ea typeface="ＭＳ Ｐゴシック" charset="0"/>
            </a:endParaRPr>
          </a:p>
          <a:p>
            <a:pPr marL="342900" indent="-342900">
              <a:lnSpc>
                <a:spcPct val="85000"/>
              </a:lnSpc>
              <a:spcBef>
                <a:spcPct val="20000"/>
              </a:spcBef>
              <a:buClr>
                <a:schemeClr val="tx1"/>
              </a:buClr>
              <a:buSzPct val="65000"/>
              <a:buFont typeface="Wingdings" pitchFamily="2" charset="2"/>
              <a:buChar char="v"/>
              <a:defRPr/>
            </a:pPr>
            <a:r>
              <a:rPr lang="en-US" altLang="en-US" sz="2000" kern="0" dirty="0">
                <a:solidFill>
                  <a:srgbClr val="0000CC"/>
                </a:solidFill>
                <a:ea typeface="ＭＳ Ｐゴシック" charset="0"/>
                <a:cs typeface="ＭＳ Ｐゴシック" charset="0"/>
              </a:rPr>
              <a:t>The number of useable hosts per subnet is calculated using 2</a:t>
            </a:r>
            <a:r>
              <a:rPr lang="en-US" altLang="en-US" sz="2000" kern="0" baseline="40000" dirty="0">
                <a:solidFill>
                  <a:srgbClr val="0000CC"/>
                </a:solidFill>
                <a:ea typeface="ＭＳ Ｐゴシック" charset="0"/>
                <a:cs typeface="ＭＳ Ｐゴシック" charset="0"/>
              </a:rPr>
              <a:t>h </a:t>
            </a:r>
            <a:r>
              <a:rPr lang="en-US" altLang="en-US" sz="2000" kern="0" dirty="0">
                <a:solidFill>
                  <a:srgbClr val="0000CC"/>
                </a:solidFill>
                <a:ea typeface="ＭＳ Ｐゴシック" charset="0"/>
                <a:cs typeface="ＭＳ Ｐゴシック" charset="0"/>
              </a:rPr>
              <a:t>- 2 where h is the number of host bits left</a:t>
            </a:r>
          </a:p>
          <a:p>
            <a:pPr marL="742950" lvl="1" indent="-285750">
              <a:lnSpc>
                <a:spcPct val="85000"/>
              </a:lnSpc>
              <a:spcBef>
                <a:spcPct val="20000"/>
              </a:spcBef>
              <a:buClr>
                <a:schemeClr val="tx1"/>
              </a:buClr>
              <a:buFont typeface="Wingdings" pitchFamily="2" charset="2"/>
              <a:buChar char="§"/>
              <a:defRPr/>
            </a:pPr>
            <a:r>
              <a:rPr lang="en-US" altLang="en-US" kern="0" dirty="0">
                <a:solidFill>
                  <a:srgbClr val="FF00FF"/>
                </a:solidFill>
                <a:ea typeface="ＭＳ Ｐゴシック" charset="0"/>
              </a:rPr>
              <a:t>2</a:t>
            </a:r>
            <a:r>
              <a:rPr lang="en-US" altLang="en-US" kern="0" baseline="40000" dirty="0">
                <a:solidFill>
                  <a:srgbClr val="FF00FF"/>
                </a:solidFill>
                <a:ea typeface="ＭＳ Ｐゴシック" charset="0"/>
              </a:rPr>
              <a:t>7</a:t>
            </a:r>
            <a:r>
              <a:rPr lang="en-US" altLang="en-US" kern="0" dirty="0">
                <a:solidFill>
                  <a:srgbClr val="FF00FF"/>
                </a:solidFill>
                <a:ea typeface="ＭＳ Ｐゴシック" charset="0"/>
              </a:rPr>
              <a:t> – 2 = 126 useable hosts per subnet</a:t>
            </a:r>
          </a:p>
          <a:p>
            <a:pPr marL="742950" lvl="1" indent="-285750">
              <a:lnSpc>
                <a:spcPct val="85000"/>
              </a:lnSpc>
              <a:spcBef>
                <a:spcPct val="20000"/>
              </a:spcBef>
              <a:buClr>
                <a:schemeClr val="tx1"/>
              </a:buClr>
              <a:buFont typeface="Wingdings" pitchFamily="2" charset="2"/>
              <a:buChar char="§"/>
              <a:defRPr/>
            </a:pPr>
            <a:r>
              <a:rPr lang="en-US" altLang="en-US" kern="0" dirty="0">
                <a:solidFill>
                  <a:srgbClr val="FF00FF"/>
                </a:solidFill>
                <a:ea typeface="ＭＳ Ｐゴシック" charset="0"/>
              </a:rPr>
              <a:t>with each bit borrowed, fewer host addresses are available per subnet </a:t>
            </a:r>
            <a:endParaRPr lang="en-US" altLang="en-US" kern="0" dirty="0">
              <a:solidFill>
                <a:srgbClr val="0000CC"/>
              </a:solidFill>
              <a:ea typeface="ＭＳ Ｐゴシック" charset="0"/>
            </a:endParaRPr>
          </a:p>
        </p:txBody>
      </p:sp>
      <p:pic>
        <p:nvPicPr>
          <p:cNvPr id="56328" name="Picture 4">
            <a:extLst>
              <a:ext uri="{FF2B5EF4-FFF2-40B4-BE49-F238E27FC236}">
                <a16:creationId xmlns:a16="http://schemas.microsoft.com/office/drawing/2014/main" id="{FFF7C50D-DC2E-44EE-841B-040BAD865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830763"/>
            <a:ext cx="7772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26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13" descr="underline_base">
            <a:extLst>
              <a:ext uri="{FF2B5EF4-FFF2-40B4-BE49-F238E27FC236}">
                <a16:creationId xmlns:a16="http://schemas.microsoft.com/office/drawing/2014/main" id="{5AA19BEA-5743-4D9F-AE5D-A245A62E2A5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ED28C595-FDFE-4FE1-A5EA-C55414A55067}"/>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57350" name="Rectangle 3">
            <a:extLst>
              <a:ext uri="{FF2B5EF4-FFF2-40B4-BE49-F238E27FC236}">
                <a16:creationId xmlns:a16="http://schemas.microsoft.com/office/drawing/2014/main" id="{7BE2D477-F3A8-426B-8409-DFE74546046B}"/>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sp>
        <p:nvSpPr>
          <p:cNvPr id="10" name="Rectangle 3">
            <a:extLst>
              <a:ext uri="{FF2B5EF4-FFF2-40B4-BE49-F238E27FC236}">
                <a16:creationId xmlns:a16="http://schemas.microsoft.com/office/drawing/2014/main" id="{8486B3A6-C9AC-46CD-96B3-0FF329A956EB}"/>
              </a:ext>
            </a:extLst>
          </p:cNvPr>
          <p:cNvSpPr txBox="1">
            <a:spLocks noChangeArrowheads="1"/>
          </p:cNvSpPr>
          <p:nvPr/>
        </p:nvSpPr>
        <p:spPr bwMode="auto">
          <a:xfrm>
            <a:off x="1981200" y="685801"/>
            <a:ext cx="8229600" cy="5440363"/>
          </a:xfrm>
          <a:prstGeom prst="rect">
            <a:avLst/>
          </a:prstGeom>
          <a:noFill/>
          <a:ln w="9525">
            <a:noFill/>
            <a:miter lim="800000"/>
            <a:headEnd/>
            <a:tailEnd/>
          </a:ln>
        </p:spPr>
        <p:txBody>
          <a:bodyPr/>
          <a:lstStyle/>
          <a:p>
            <a:pPr marL="342900" indent="-342900">
              <a:lnSpc>
                <a:spcPct val="85000"/>
              </a:lnSpc>
              <a:spcBef>
                <a:spcPct val="20000"/>
              </a:spcBef>
              <a:buClr>
                <a:schemeClr val="tx1"/>
              </a:buClr>
              <a:buSzPct val="65000"/>
              <a:buFont typeface="Wingdings" pitchFamily="2" charset="2"/>
              <a:buChar char="v"/>
              <a:defRPr/>
            </a:pPr>
            <a:endParaRPr lang="en-US" altLang="en-US" sz="2000" kern="0" dirty="0">
              <a:solidFill>
                <a:srgbClr val="0000CC"/>
              </a:solidFill>
              <a:ea typeface="ＭＳ Ｐゴシック" charset="0"/>
              <a:cs typeface="ＭＳ Ｐゴシック" charset="0"/>
            </a:endParaRPr>
          </a:p>
          <a:p>
            <a:pPr marL="342900" indent="-342900">
              <a:lnSpc>
                <a:spcPct val="85000"/>
              </a:lnSpc>
              <a:spcBef>
                <a:spcPct val="20000"/>
              </a:spcBef>
              <a:buClr>
                <a:schemeClr val="tx1"/>
              </a:buClr>
              <a:buSzPct val="65000"/>
              <a:defRPr/>
            </a:pPr>
            <a:r>
              <a:rPr lang="en-US" altLang="en-US" sz="3000" u="sng" dirty="0" err="1">
                <a:solidFill>
                  <a:schemeClr val="accent6"/>
                </a:solidFill>
              </a:rPr>
              <a:t>Subnetting</a:t>
            </a:r>
            <a:r>
              <a:rPr lang="en-US" altLang="en-US" sz="3000" u="sng" dirty="0">
                <a:solidFill>
                  <a:schemeClr val="accent6"/>
                </a:solidFill>
              </a:rPr>
              <a:t> Example 1</a:t>
            </a:r>
            <a:endParaRPr lang="en-US" altLang="en-US" sz="3000" u="sng" kern="0" dirty="0">
              <a:solidFill>
                <a:schemeClr val="accent6"/>
              </a:solidFill>
              <a:ea typeface="ＭＳ Ｐゴシック" charset="0"/>
              <a:cs typeface="ＭＳ Ｐゴシック" charset="0"/>
            </a:endParaRPr>
          </a:p>
          <a:p>
            <a:pPr marL="342900" indent="-342900">
              <a:lnSpc>
                <a:spcPct val="85000"/>
              </a:lnSpc>
              <a:spcBef>
                <a:spcPct val="20000"/>
              </a:spcBef>
              <a:buClr>
                <a:schemeClr val="tx1"/>
              </a:buClr>
              <a:buSzPct val="65000"/>
              <a:buFont typeface="Wingdings" pitchFamily="2" charset="2"/>
              <a:buChar char="v"/>
              <a:defRPr/>
            </a:pPr>
            <a:r>
              <a:rPr lang="en-US" altLang="en-US" sz="2000" kern="0" dirty="0">
                <a:solidFill>
                  <a:srgbClr val="0000CC"/>
                </a:solidFill>
                <a:ea typeface="ＭＳ Ｐゴシック" charset="0"/>
                <a:cs typeface="ＭＳ Ｐゴシック" charset="0"/>
              </a:rPr>
              <a:t>Need to borrow a minimum of 2 host bits.</a:t>
            </a:r>
          </a:p>
          <a:p>
            <a:pPr marL="742950" lvl="1" indent="-285750">
              <a:lnSpc>
                <a:spcPct val="85000"/>
              </a:lnSpc>
              <a:spcBef>
                <a:spcPct val="20000"/>
              </a:spcBef>
              <a:buClr>
                <a:schemeClr val="tx1"/>
              </a:buClr>
              <a:buFont typeface="Wingdings" pitchFamily="2" charset="2"/>
              <a:buChar char="§"/>
              <a:defRPr/>
            </a:pPr>
            <a:r>
              <a:rPr lang="en-US" altLang="en-US" kern="0" dirty="0">
                <a:solidFill>
                  <a:srgbClr val="FF00FF"/>
                </a:solidFill>
                <a:ea typeface="ＭＳ Ｐゴシック" charset="0"/>
              </a:rPr>
              <a:t>2</a:t>
            </a:r>
            <a:r>
              <a:rPr lang="en-US" altLang="en-US" kern="0" baseline="40000" dirty="0">
                <a:solidFill>
                  <a:srgbClr val="FF00FF"/>
                </a:solidFill>
                <a:ea typeface="ＭＳ Ｐゴシック" charset="0"/>
              </a:rPr>
              <a:t>2</a:t>
            </a:r>
            <a:r>
              <a:rPr lang="en-US" altLang="en-US" kern="0" dirty="0">
                <a:solidFill>
                  <a:srgbClr val="FF00FF"/>
                </a:solidFill>
                <a:ea typeface="ＭＳ Ｐゴシック" charset="0"/>
              </a:rPr>
              <a:t> = 4 subnets</a:t>
            </a:r>
            <a:r>
              <a:rPr lang="en-US" altLang="en-US" kern="0" dirty="0">
                <a:solidFill>
                  <a:srgbClr val="0000CC"/>
                </a:solidFill>
                <a:ea typeface="ＭＳ Ｐゴシック" charset="0"/>
              </a:rPr>
              <a:t> </a:t>
            </a:r>
          </a:p>
        </p:txBody>
      </p:sp>
      <p:pic>
        <p:nvPicPr>
          <p:cNvPr id="57352" name="Picture 4">
            <a:extLst>
              <a:ext uri="{FF2B5EF4-FFF2-40B4-BE49-F238E27FC236}">
                <a16:creationId xmlns:a16="http://schemas.microsoft.com/office/drawing/2014/main" id="{D32E8AD3-6B3E-4AE3-B650-0EDF4AD6E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301" y="2152650"/>
            <a:ext cx="7337425"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327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13" descr="underline_base">
            <a:extLst>
              <a:ext uri="{FF2B5EF4-FFF2-40B4-BE49-F238E27FC236}">
                <a16:creationId xmlns:a16="http://schemas.microsoft.com/office/drawing/2014/main" id="{8B82DEC8-642E-459D-B502-675641BABB0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33444593-E383-4705-AFC4-7A5FD678A13E}"/>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58374" name="Rectangle 3">
            <a:extLst>
              <a:ext uri="{FF2B5EF4-FFF2-40B4-BE49-F238E27FC236}">
                <a16:creationId xmlns:a16="http://schemas.microsoft.com/office/drawing/2014/main" id="{2F94CEF9-B6E3-45CD-A738-C0C8339871F6}"/>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sp>
        <p:nvSpPr>
          <p:cNvPr id="9" name="Rectangle 3">
            <a:extLst>
              <a:ext uri="{FF2B5EF4-FFF2-40B4-BE49-F238E27FC236}">
                <a16:creationId xmlns:a16="http://schemas.microsoft.com/office/drawing/2014/main" id="{3CF0F9D9-1549-4F43-94D2-F3E37D8F4A2C}"/>
              </a:ext>
            </a:extLst>
          </p:cNvPr>
          <p:cNvSpPr txBox="1">
            <a:spLocks noChangeArrowheads="1"/>
          </p:cNvSpPr>
          <p:nvPr/>
        </p:nvSpPr>
        <p:spPr bwMode="auto">
          <a:xfrm>
            <a:off x="1981200" y="914401"/>
            <a:ext cx="8229600" cy="5211763"/>
          </a:xfrm>
          <a:prstGeom prst="rect">
            <a:avLst/>
          </a:prstGeom>
          <a:noFill/>
          <a:ln w="9525">
            <a:noFill/>
            <a:miter lim="800000"/>
            <a:headEnd/>
            <a:tailEnd/>
          </a:ln>
        </p:spPr>
        <p:txBody>
          <a:bodyPr/>
          <a:lstStyle/>
          <a:p>
            <a:pPr marL="342900" indent="-342900">
              <a:lnSpc>
                <a:spcPct val="85000"/>
              </a:lnSpc>
              <a:spcBef>
                <a:spcPct val="20000"/>
              </a:spcBef>
              <a:buClr>
                <a:schemeClr val="tx1"/>
              </a:buClr>
              <a:buSzPct val="65000"/>
              <a:defRPr/>
            </a:pPr>
            <a:r>
              <a:rPr lang="en-US" altLang="en-US" sz="3000" u="sng" dirty="0" err="1">
                <a:solidFill>
                  <a:schemeClr val="accent6"/>
                </a:solidFill>
              </a:rPr>
              <a:t>Subnetting</a:t>
            </a:r>
            <a:r>
              <a:rPr lang="en-US" altLang="en-US" sz="3000" u="sng" dirty="0">
                <a:solidFill>
                  <a:schemeClr val="accent6"/>
                </a:solidFill>
              </a:rPr>
              <a:t> Example 2</a:t>
            </a:r>
            <a:endParaRPr lang="en-US" altLang="en-US" sz="3000" kern="0" dirty="0">
              <a:solidFill>
                <a:srgbClr val="0000CC"/>
              </a:solidFill>
              <a:ea typeface="ＭＳ Ｐゴシック" charset="0"/>
              <a:cs typeface="ＭＳ Ｐゴシック" charset="0"/>
            </a:endParaRPr>
          </a:p>
          <a:p>
            <a:pPr marL="342900" indent="-342900">
              <a:lnSpc>
                <a:spcPct val="85000"/>
              </a:lnSpc>
              <a:spcBef>
                <a:spcPct val="20000"/>
              </a:spcBef>
              <a:buClr>
                <a:schemeClr val="tx1"/>
              </a:buClr>
              <a:buSzPct val="65000"/>
              <a:buFont typeface="Wingdings" pitchFamily="2" charset="2"/>
              <a:buChar char="v"/>
              <a:defRPr/>
            </a:pPr>
            <a:r>
              <a:rPr lang="en-US" altLang="en-US" sz="2000" kern="0" dirty="0">
                <a:solidFill>
                  <a:srgbClr val="0000CC"/>
                </a:solidFill>
                <a:ea typeface="ＭＳ Ｐゴシック" charset="0"/>
                <a:cs typeface="ＭＳ Ｐゴシック" charset="0"/>
              </a:rPr>
              <a:t>Need to borrow a minimum of 3 host bits.</a:t>
            </a:r>
          </a:p>
          <a:p>
            <a:pPr marL="742950" lvl="1" indent="-285750">
              <a:lnSpc>
                <a:spcPct val="85000"/>
              </a:lnSpc>
              <a:spcBef>
                <a:spcPct val="20000"/>
              </a:spcBef>
              <a:buClr>
                <a:schemeClr val="tx1"/>
              </a:buClr>
              <a:buFont typeface="Wingdings" pitchFamily="2" charset="2"/>
              <a:buChar char="§"/>
              <a:defRPr/>
            </a:pPr>
            <a:r>
              <a:rPr lang="en-US" altLang="en-US" kern="0" dirty="0">
                <a:solidFill>
                  <a:srgbClr val="FF00FF"/>
                </a:solidFill>
                <a:ea typeface="ＭＳ Ｐゴシック" charset="0"/>
              </a:rPr>
              <a:t>2</a:t>
            </a:r>
            <a:r>
              <a:rPr lang="en-US" altLang="en-US" kern="0" baseline="40000" dirty="0">
                <a:solidFill>
                  <a:srgbClr val="FF00FF"/>
                </a:solidFill>
                <a:ea typeface="ＭＳ Ｐゴシック" charset="0"/>
              </a:rPr>
              <a:t>3</a:t>
            </a:r>
            <a:r>
              <a:rPr lang="en-US" altLang="en-US" kern="0" dirty="0">
                <a:solidFill>
                  <a:srgbClr val="FF00FF"/>
                </a:solidFill>
                <a:ea typeface="ＭＳ Ｐゴシック" charset="0"/>
              </a:rPr>
              <a:t> = 8 subnets</a:t>
            </a:r>
          </a:p>
        </p:txBody>
      </p:sp>
      <p:pic>
        <p:nvPicPr>
          <p:cNvPr id="58376" name="Picture 4">
            <a:extLst>
              <a:ext uri="{FF2B5EF4-FFF2-40B4-BE49-F238E27FC236}">
                <a16:creationId xmlns:a16="http://schemas.microsoft.com/office/drawing/2014/main" id="{C1CDB9C7-7ECF-434B-92E6-1857C2090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174875"/>
            <a:ext cx="76200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6221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13" descr="underline_base">
            <a:extLst>
              <a:ext uri="{FF2B5EF4-FFF2-40B4-BE49-F238E27FC236}">
                <a16:creationId xmlns:a16="http://schemas.microsoft.com/office/drawing/2014/main" id="{833F4CEC-A016-4A91-8BD0-35FF606FB9D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9E95EBDF-2B88-42D5-ACE0-BD37A0CD67B8}"/>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59398" name="Rectangle 3">
            <a:extLst>
              <a:ext uri="{FF2B5EF4-FFF2-40B4-BE49-F238E27FC236}">
                <a16:creationId xmlns:a16="http://schemas.microsoft.com/office/drawing/2014/main" id="{DBCCCFC8-B1CD-4765-AD7C-B5DF252062E8}"/>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59399" name="Picture 2">
            <a:extLst>
              <a:ext uri="{FF2B5EF4-FFF2-40B4-BE49-F238E27FC236}">
                <a16:creationId xmlns:a16="http://schemas.microsoft.com/office/drawing/2014/main" id="{F2C9320E-6C96-4CC5-AA2C-199A6D898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364" y="1711326"/>
            <a:ext cx="8783636"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1981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13" descr="underline_base">
            <a:extLst>
              <a:ext uri="{FF2B5EF4-FFF2-40B4-BE49-F238E27FC236}">
                <a16:creationId xmlns:a16="http://schemas.microsoft.com/office/drawing/2014/main" id="{9418C757-7883-4F13-90AC-B15FB051D02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C014B3A4-CE06-48ED-9B03-0B382E49DCB0}"/>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60422" name="Rectangle 3">
            <a:extLst>
              <a:ext uri="{FF2B5EF4-FFF2-40B4-BE49-F238E27FC236}">
                <a16:creationId xmlns:a16="http://schemas.microsoft.com/office/drawing/2014/main" id="{A3CB6400-ED43-451F-9FF0-03C449FA2205}"/>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60423" name="Picture 2">
            <a:extLst>
              <a:ext uri="{FF2B5EF4-FFF2-40B4-BE49-F238E27FC236}">
                <a16:creationId xmlns:a16="http://schemas.microsoft.com/office/drawing/2014/main" id="{08DA6CD6-4AE1-49C2-863E-F3065EA72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364" y="1192213"/>
            <a:ext cx="816768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3">
            <a:extLst>
              <a:ext uri="{FF2B5EF4-FFF2-40B4-BE49-F238E27FC236}">
                <a16:creationId xmlns:a16="http://schemas.microsoft.com/office/drawing/2014/main" id="{9918E301-B0F4-459F-8900-8F0F9E0B9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4" y="3443289"/>
            <a:ext cx="8201025"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0874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Picture 13" descr="underline_base">
            <a:extLst>
              <a:ext uri="{FF2B5EF4-FFF2-40B4-BE49-F238E27FC236}">
                <a16:creationId xmlns:a16="http://schemas.microsoft.com/office/drawing/2014/main" id="{480C3D90-B8E6-4428-A8C3-45E40C7E9E1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DA0C40D3-64F6-4065-A91B-8B3F6803F3C6}"/>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61446" name="Rectangle 3">
            <a:extLst>
              <a:ext uri="{FF2B5EF4-FFF2-40B4-BE49-F238E27FC236}">
                <a16:creationId xmlns:a16="http://schemas.microsoft.com/office/drawing/2014/main" id="{26175D23-585E-4315-A443-E1C8F33A258B}"/>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61447" name="Picture 2">
            <a:extLst>
              <a:ext uri="{FF2B5EF4-FFF2-40B4-BE49-F238E27FC236}">
                <a16:creationId xmlns:a16="http://schemas.microsoft.com/office/drawing/2014/main" id="{1C5C4575-BFDC-440F-B55A-BBC7808F3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8" y="952500"/>
            <a:ext cx="7770812" cy="57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9120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BBB96716-D999-4F75-9D0E-C66B13B0C86A}"/>
              </a:ext>
            </a:extLst>
          </p:cNvPr>
          <p:cNvSpPr>
            <a:spLocks noGrp="1" noChangeArrowheads="1"/>
          </p:cNvSpPr>
          <p:nvPr>
            <p:ph type="title"/>
          </p:nvPr>
        </p:nvSpPr>
        <p: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Connection, connection-less service</a:t>
            </a:r>
          </a:p>
        </p:txBody>
      </p:sp>
      <p:sp>
        <p:nvSpPr>
          <p:cNvPr id="11269" name="Rectangle 3">
            <a:extLst>
              <a:ext uri="{FF2B5EF4-FFF2-40B4-BE49-F238E27FC236}">
                <a16:creationId xmlns:a16="http://schemas.microsoft.com/office/drawing/2014/main" id="{985BE692-7433-430C-AFCE-74473FE8FA9D}"/>
              </a:ext>
            </a:extLst>
          </p:cNvPr>
          <p:cNvSpPr>
            <a:spLocks noGrp="1" noChangeArrowheads="1"/>
          </p:cNvSpPr>
          <p:nvPr>
            <p:ph type="body" idx="1"/>
          </p:nvPr>
        </p:nvSpPr>
        <p:spPr/>
        <p:txBody>
          <a:bodyPr/>
          <a:lstStyle/>
          <a:p>
            <a:pPr>
              <a:buFont typeface="Wingdings" charset="0"/>
              <a:buChar char="v"/>
              <a:defRPr/>
            </a:pPr>
            <a:r>
              <a:rPr lang="en-US" i="1">
                <a:solidFill>
                  <a:srgbClr val="000099"/>
                </a:solidFill>
                <a:cs typeface="+mn-cs"/>
              </a:rPr>
              <a:t>datagram </a:t>
            </a:r>
            <a:r>
              <a:rPr lang="en-US">
                <a:cs typeface="+mn-cs"/>
              </a:rPr>
              <a:t>network provides network-layer </a:t>
            </a:r>
            <a:r>
              <a:rPr lang="en-US" i="1">
                <a:solidFill>
                  <a:srgbClr val="000099"/>
                </a:solidFill>
                <a:cs typeface="+mn-cs"/>
              </a:rPr>
              <a:t>connectionless</a:t>
            </a:r>
            <a:r>
              <a:rPr lang="en-US">
                <a:cs typeface="+mn-cs"/>
              </a:rPr>
              <a:t> service</a:t>
            </a:r>
          </a:p>
          <a:p>
            <a:pPr>
              <a:buFont typeface="Wingdings" charset="0"/>
              <a:buChar char="v"/>
              <a:defRPr/>
            </a:pPr>
            <a:r>
              <a:rPr lang="en-US" i="1">
                <a:solidFill>
                  <a:srgbClr val="000099"/>
                </a:solidFill>
                <a:cs typeface="+mn-cs"/>
              </a:rPr>
              <a:t>virtual-circuit</a:t>
            </a:r>
            <a:r>
              <a:rPr lang="en-US">
                <a:cs typeface="+mn-cs"/>
              </a:rPr>
              <a:t> network provides network-layer </a:t>
            </a:r>
            <a:r>
              <a:rPr lang="en-US" i="1">
                <a:solidFill>
                  <a:srgbClr val="000099"/>
                </a:solidFill>
                <a:cs typeface="+mn-cs"/>
              </a:rPr>
              <a:t>connection</a:t>
            </a:r>
            <a:r>
              <a:rPr lang="en-US">
                <a:cs typeface="+mn-cs"/>
              </a:rPr>
              <a:t> service</a:t>
            </a:r>
          </a:p>
          <a:p>
            <a:pPr>
              <a:buFont typeface="Wingdings" charset="0"/>
              <a:buChar char="v"/>
              <a:defRPr/>
            </a:pPr>
            <a:r>
              <a:rPr lang="en-US">
                <a:cs typeface="+mn-cs"/>
              </a:rPr>
              <a:t>analogous to TCP/UDP connecton-oriented / connectionless transport-layer services, but:</a:t>
            </a:r>
          </a:p>
          <a:p>
            <a:pPr lvl="1">
              <a:buFont typeface="Wingdings" charset="0"/>
              <a:buChar char="§"/>
              <a:defRPr/>
            </a:pPr>
            <a:r>
              <a:rPr lang="en-US" sz="2800" i="1">
                <a:solidFill>
                  <a:srgbClr val="CC0000"/>
                </a:solidFill>
              </a:rPr>
              <a:t>service:</a:t>
            </a:r>
            <a:r>
              <a:rPr lang="en-US" sz="2800">
                <a:solidFill>
                  <a:srgbClr val="FF0000"/>
                </a:solidFill>
              </a:rPr>
              <a:t> </a:t>
            </a:r>
            <a:r>
              <a:rPr lang="en-US" sz="2800"/>
              <a:t>host-to-host</a:t>
            </a:r>
          </a:p>
          <a:p>
            <a:pPr lvl="1">
              <a:buFont typeface="Wingdings" charset="0"/>
              <a:buChar char="§"/>
              <a:defRPr/>
            </a:pPr>
            <a:r>
              <a:rPr lang="en-US" sz="2800" i="1">
                <a:solidFill>
                  <a:srgbClr val="CC0000"/>
                </a:solidFill>
              </a:rPr>
              <a:t>no choice:</a:t>
            </a:r>
            <a:r>
              <a:rPr lang="en-US" sz="2800">
                <a:solidFill>
                  <a:srgbClr val="FF0000"/>
                </a:solidFill>
              </a:rPr>
              <a:t> </a:t>
            </a:r>
            <a:r>
              <a:rPr lang="en-US" sz="2800"/>
              <a:t>network provides one or the other</a:t>
            </a:r>
          </a:p>
          <a:p>
            <a:pPr lvl="1">
              <a:buFont typeface="Wingdings" charset="0"/>
              <a:buChar char="§"/>
              <a:defRPr/>
            </a:pPr>
            <a:r>
              <a:rPr lang="en-US" sz="2800" i="1">
                <a:solidFill>
                  <a:srgbClr val="CC0000"/>
                </a:solidFill>
              </a:rPr>
              <a:t>implementation:</a:t>
            </a:r>
            <a:r>
              <a:rPr lang="en-US" sz="2800">
                <a:solidFill>
                  <a:srgbClr val="FF0000"/>
                </a:solidFill>
              </a:rPr>
              <a:t> </a:t>
            </a:r>
            <a:r>
              <a:rPr lang="en-US" sz="2800"/>
              <a:t>in network core</a:t>
            </a:r>
          </a:p>
        </p:txBody>
      </p:sp>
      <p:pic>
        <p:nvPicPr>
          <p:cNvPr id="17414" name="Picture 4" descr="underline_base">
            <a:extLst>
              <a:ext uri="{FF2B5EF4-FFF2-40B4-BE49-F238E27FC236}">
                <a16:creationId xmlns:a16="http://schemas.microsoft.com/office/drawing/2014/main" id="{763C4729-2CE6-41CA-ABD1-D439C17CADA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241" y="1004889"/>
            <a:ext cx="8505123" cy="34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941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13" descr="underline_base">
            <a:extLst>
              <a:ext uri="{FF2B5EF4-FFF2-40B4-BE49-F238E27FC236}">
                <a16:creationId xmlns:a16="http://schemas.microsoft.com/office/drawing/2014/main" id="{63917260-4EA3-4C8C-9602-16E9070D595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4B361CE9-25D4-4663-9EF4-8C55D827068D}"/>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sp>
        <p:nvSpPr>
          <p:cNvPr id="62470" name="Rectangle 3">
            <a:extLst>
              <a:ext uri="{FF2B5EF4-FFF2-40B4-BE49-F238E27FC236}">
                <a16:creationId xmlns:a16="http://schemas.microsoft.com/office/drawing/2014/main" id="{E54DFC17-3A04-4070-B8B1-0CDE4D0C12BD}"/>
              </a:ext>
            </a:extLst>
          </p:cNvPr>
          <p:cNvSpPr>
            <a:spLocks noGrp="1" noChangeArrowheads="1"/>
          </p:cNvSpPr>
          <p:nvPr>
            <p:ph type="body" idx="1"/>
          </p:nvPr>
        </p:nvSpPr>
        <p:spPr>
          <a:xfrm>
            <a:off x="2089151" y="1130301"/>
            <a:ext cx="8107363" cy="5178425"/>
          </a:xfrm>
        </p:spPr>
        <p:txBody>
          <a:bodyPr/>
          <a:lstStyle/>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pic>
        <p:nvPicPr>
          <p:cNvPr id="62471" name="Picture 2">
            <a:extLst>
              <a:ext uri="{FF2B5EF4-FFF2-40B4-BE49-F238E27FC236}">
                <a16:creationId xmlns:a16="http://schemas.microsoft.com/office/drawing/2014/main" id="{A5F0176E-D95D-4D29-AF20-240350AF9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1154113"/>
            <a:ext cx="79629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1" name="Picture 3">
            <a:extLst>
              <a:ext uri="{FF2B5EF4-FFF2-40B4-BE49-F238E27FC236}">
                <a16:creationId xmlns:a16="http://schemas.microsoft.com/office/drawing/2014/main" id="{F9CA64D1-06EE-41D5-9BCE-5D0C0E517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764" y="3759200"/>
            <a:ext cx="67087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4444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3971"/>
                                        </p:tgtEl>
                                        <p:attrNameLst>
                                          <p:attrName>style.visibility</p:attrName>
                                        </p:attrNameLst>
                                      </p:cBhvr>
                                      <p:to>
                                        <p:strVal val="visible"/>
                                      </p:to>
                                    </p:set>
                                    <p:anim calcmode="lin" valueType="num">
                                      <p:cBhvr additive="base">
                                        <p:cTn id="7" dur="500" fill="hold"/>
                                        <p:tgtEl>
                                          <p:spTgt spid="83971"/>
                                        </p:tgtEl>
                                        <p:attrNameLst>
                                          <p:attrName>ppt_x</p:attrName>
                                        </p:attrNameLst>
                                      </p:cBhvr>
                                      <p:tavLst>
                                        <p:tav tm="0">
                                          <p:val>
                                            <p:strVal val="#ppt_x"/>
                                          </p:val>
                                        </p:tav>
                                        <p:tav tm="100000">
                                          <p:val>
                                            <p:strVal val="#ppt_x"/>
                                          </p:val>
                                        </p:tav>
                                      </p:tavLst>
                                    </p:anim>
                                    <p:anim calcmode="lin" valueType="num">
                                      <p:cBhvr additive="base">
                                        <p:cTn id="8" dur="500" fill="hold"/>
                                        <p:tgtEl>
                                          <p:spTgt spid="839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8AA8E36-AB47-4D98-99C5-3FA3E6BA2A3E}"/>
              </a:ext>
            </a:extLst>
          </p:cNvPr>
          <p:cNvGraphicFramePr>
            <a:graphicFrameLocks noGrp="1"/>
          </p:cNvGraphicFramePr>
          <p:nvPr>
            <p:ph idx="1"/>
            <p:extLst>
              <p:ext uri="{D42A27DB-BD31-4B8C-83A1-F6EECF244321}">
                <p14:modId xmlns:p14="http://schemas.microsoft.com/office/powerpoint/2010/main" val="3998349229"/>
              </p:ext>
            </p:extLst>
          </p:nvPr>
        </p:nvGraphicFramePr>
        <p:xfrm>
          <a:off x="2772422" y="2217175"/>
          <a:ext cx="4800600" cy="2077278"/>
        </p:xfrm>
        <a:graphic>
          <a:graphicData uri="http://schemas.openxmlformats.org/drawingml/2006/table">
            <a:tbl>
              <a:tblPr firstRow="1" firstCol="1" bandRow="1">
                <a:tableStyleId>{5C22544A-7EE6-4342-B048-85BDC9FD1C3A}</a:tableStyleId>
              </a:tblPr>
              <a:tblGrid>
                <a:gridCol w="2286000">
                  <a:extLst>
                    <a:ext uri="{9D8B030D-6E8A-4147-A177-3AD203B41FA5}">
                      <a16:colId xmlns:a16="http://schemas.microsoft.com/office/drawing/2014/main" val="2034658005"/>
                    </a:ext>
                  </a:extLst>
                </a:gridCol>
                <a:gridCol w="2514600">
                  <a:extLst>
                    <a:ext uri="{9D8B030D-6E8A-4147-A177-3AD203B41FA5}">
                      <a16:colId xmlns:a16="http://schemas.microsoft.com/office/drawing/2014/main" val="4253937594"/>
                    </a:ext>
                  </a:extLst>
                </a:gridCol>
              </a:tblGrid>
              <a:tr h="352425">
                <a:tc gridSpan="2">
                  <a:txBody>
                    <a:bodyPr/>
                    <a:lstStyle/>
                    <a:p>
                      <a:pPr marL="0" marR="0">
                        <a:lnSpc>
                          <a:spcPct val="115000"/>
                        </a:lnSpc>
                        <a:spcBef>
                          <a:spcPts val="0"/>
                        </a:spcBef>
                        <a:spcAft>
                          <a:spcPts val="1000"/>
                        </a:spcAft>
                      </a:pPr>
                      <a:r>
                        <a:rPr lang="en-US" sz="1400">
                          <a:effectLst/>
                        </a:rPr>
                        <a:t>IP address : 10.100.20.178</a:t>
                      </a:r>
                      <a:endParaRPr lang="en-US" sz="1100">
                        <a:effectLst/>
                      </a:endParaRPr>
                    </a:p>
                    <a:p>
                      <a:pPr marL="0" marR="0">
                        <a:lnSpc>
                          <a:spcPct val="115000"/>
                        </a:lnSpc>
                        <a:spcBef>
                          <a:spcPts val="0"/>
                        </a:spcBef>
                        <a:spcAft>
                          <a:spcPts val="1000"/>
                        </a:spcAft>
                      </a:pPr>
                      <a:r>
                        <a:rPr lang="en-US" sz="1400">
                          <a:effectLst/>
                        </a:rPr>
                        <a:t>Subnet mask : 255.255.255.240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470959692"/>
                  </a:ext>
                </a:extLst>
              </a:tr>
              <a:tr h="219075">
                <a:tc>
                  <a:txBody>
                    <a:bodyPr/>
                    <a:lstStyle/>
                    <a:p>
                      <a:pPr marL="0" marR="0">
                        <a:lnSpc>
                          <a:spcPct val="115000"/>
                        </a:lnSpc>
                        <a:spcBef>
                          <a:spcPts val="0"/>
                        </a:spcBef>
                        <a:spcAft>
                          <a:spcPts val="1000"/>
                        </a:spcAft>
                      </a:pPr>
                      <a:r>
                        <a:rPr lang="en-US" sz="1400">
                          <a:effectLst/>
                        </a:rPr>
                        <a:t>Network</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400">
                          <a:effectLst/>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28255446"/>
                  </a:ext>
                </a:extLst>
              </a:tr>
              <a:tr h="228600">
                <a:tc>
                  <a:txBody>
                    <a:bodyPr/>
                    <a:lstStyle/>
                    <a:p>
                      <a:pPr marL="0" marR="0">
                        <a:lnSpc>
                          <a:spcPct val="115000"/>
                        </a:lnSpc>
                        <a:spcBef>
                          <a:spcPts val="0"/>
                        </a:spcBef>
                        <a:spcAft>
                          <a:spcPts val="1000"/>
                        </a:spcAft>
                      </a:pPr>
                      <a:r>
                        <a:rPr lang="en-US" sz="1400">
                          <a:effectLst/>
                        </a:rPr>
                        <a:t>Broadcast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400">
                          <a:effectLst/>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4624932"/>
                  </a:ext>
                </a:extLst>
              </a:tr>
              <a:tr h="209550">
                <a:tc>
                  <a:txBody>
                    <a:bodyPr/>
                    <a:lstStyle/>
                    <a:p>
                      <a:pPr marL="0" marR="0">
                        <a:lnSpc>
                          <a:spcPct val="115000"/>
                        </a:lnSpc>
                        <a:spcBef>
                          <a:spcPts val="0"/>
                        </a:spcBef>
                        <a:spcAft>
                          <a:spcPts val="1000"/>
                        </a:spcAft>
                      </a:pPr>
                      <a:r>
                        <a:rPr lang="en-US" sz="1400">
                          <a:effectLst/>
                        </a:rPr>
                        <a:t>First usable host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400">
                          <a:effectLst/>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23359650"/>
                  </a:ext>
                </a:extLst>
              </a:tr>
              <a:tr h="304800">
                <a:tc>
                  <a:txBody>
                    <a:bodyPr/>
                    <a:lstStyle/>
                    <a:p>
                      <a:pPr marL="0" marR="0">
                        <a:lnSpc>
                          <a:spcPct val="115000"/>
                        </a:lnSpc>
                        <a:spcBef>
                          <a:spcPts val="0"/>
                        </a:spcBef>
                        <a:spcAft>
                          <a:spcPts val="1000"/>
                        </a:spcAft>
                      </a:pPr>
                      <a:r>
                        <a:rPr lang="en-US" sz="1400">
                          <a:effectLst/>
                        </a:rPr>
                        <a:t>Last usable host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400">
                          <a:effectLst/>
                        </a:rPr>
                        <a:t> </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31587036"/>
                  </a:ext>
                </a:extLst>
              </a:tr>
              <a:tr h="304800">
                <a:tc>
                  <a:txBody>
                    <a:bodyPr/>
                    <a:lstStyle/>
                    <a:p>
                      <a:pPr marL="0" marR="0">
                        <a:lnSpc>
                          <a:spcPct val="115000"/>
                        </a:lnSpc>
                        <a:spcBef>
                          <a:spcPts val="0"/>
                        </a:spcBef>
                        <a:spcAft>
                          <a:spcPts val="1000"/>
                        </a:spcAft>
                      </a:pPr>
                      <a:r>
                        <a:rPr lang="en-US" sz="1400">
                          <a:effectLst/>
                        </a:rPr>
                        <a:t>number of usable host addresses</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400" dirty="0">
                          <a:effectLst/>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38388332"/>
                  </a:ext>
                </a:extLst>
              </a:tr>
            </a:tbl>
          </a:graphicData>
        </a:graphic>
      </p:graphicFrame>
      <p:sp>
        <p:nvSpPr>
          <p:cNvPr id="3" name="Title 2">
            <a:extLst>
              <a:ext uri="{FF2B5EF4-FFF2-40B4-BE49-F238E27FC236}">
                <a16:creationId xmlns:a16="http://schemas.microsoft.com/office/drawing/2014/main" id="{2371519D-31DB-4586-8B2D-497EB5C2354E}"/>
              </a:ext>
            </a:extLst>
          </p:cNvPr>
          <p:cNvSpPr>
            <a:spLocks noGrp="1"/>
          </p:cNvSpPr>
          <p:nvPr>
            <p:ph type="title"/>
          </p:nvPr>
        </p:nvSpPr>
        <p: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Example</a:t>
            </a:r>
          </a:p>
        </p:txBody>
      </p:sp>
      <p:sp>
        <p:nvSpPr>
          <p:cNvPr id="5" name="Rectangle 1">
            <a:extLst>
              <a:ext uri="{FF2B5EF4-FFF2-40B4-BE49-F238E27FC236}">
                <a16:creationId xmlns:a16="http://schemas.microsoft.com/office/drawing/2014/main" id="{39ACD583-1374-41B5-84D6-61F0FA1545F4}"/>
              </a:ext>
            </a:extLst>
          </p:cNvPr>
          <p:cNvSpPr>
            <a:spLocks noChangeArrowheads="1"/>
          </p:cNvSpPr>
          <p:nvPr/>
        </p:nvSpPr>
        <p:spPr bwMode="auto">
          <a:xfrm>
            <a:off x="1756063" y="17370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Given the IP address find the following  information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8697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13" descr="underline_base">
            <a:extLst>
              <a:ext uri="{FF2B5EF4-FFF2-40B4-BE49-F238E27FC236}">
                <a16:creationId xmlns:a16="http://schemas.microsoft.com/office/drawing/2014/main" id="{341BDA85-D96B-4DCB-BE5F-F124F8EDEF8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873125"/>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a:extLst>
              <a:ext uri="{FF2B5EF4-FFF2-40B4-BE49-F238E27FC236}">
                <a16:creationId xmlns:a16="http://schemas.microsoft.com/office/drawing/2014/main" id="{0BD7C2FC-4B5A-44A2-B76E-58A86DD003B4}"/>
              </a:ext>
            </a:extLst>
          </p:cNvPr>
          <p:cNvSpPr>
            <a:spLocks noGrp="1" noChangeArrowheads="1"/>
          </p:cNvSpPr>
          <p:nvPr>
            <p:ph type="title"/>
          </p:nvPr>
        </p:nvSpPr>
        <p:spPr>
          <a:xfrm>
            <a:off x="2024063" y="195263"/>
            <a:ext cx="8083550" cy="8509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 addressing (CIDR)</a:t>
            </a:r>
          </a:p>
        </p:txBody>
      </p:sp>
      <p:pic>
        <p:nvPicPr>
          <p:cNvPr id="63494" name="Picture 2">
            <a:extLst>
              <a:ext uri="{FF2B5EF4-FFF2-40B4-BE49-F238E27FC236}">
                <a16:creationId xmlns:a16="http://schemas.microsoft.com/office/drawing/2014/main" id="{48A7B9FF-E1AB-47C0-9370-C4347D8D5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039" y="1006476"/>
            <a:ext cx="7494587"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3">
            <a:extLst>
              <a:ext uri="{FF2B5EF4-FFF2-40B4-BE49-F238E27FC236}">
                <a16:creationId xmlns:a16="http://schemas.microsoft.com/office/drawing/2014/main" id="{0927BC37-6D4F-406E-845B-81CA84458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763" y="3597276"/>
            <a:ext cx="679291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500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4995"/>
                                        </p:tgtEl>
                                        <p:attrNameLst>
                                          <p:attrName>style.visibility</p:attrName>
                                        </p:attrNameLst>
                                      </p:cBhvr>
                                      <p:to>
                                        <p:strVal val="visible"/>
                                      </p:to>
                                    </p:set>
                                    <p:anim calcmode="lin" valueType="num">
                                      <p:cBhvr additive="base">
                                        <p:cTn id="7" dur="500" fill="hold"/>
                                        <p:tgtEl>
                                          <p:spTgt spid="84995"/>
                                        </p:tgtEl>
                                        <p:attrNameLst>
                                          <p:attrName>ppt_x</p:attrName>
                                        </p:attrNameLst>
                                      </p:cBhvr>
                                      <p:tavLst>
                                        <p:tav tm="0">
                                          <p:val>
                                            <p:strVal val="#ppt_x"/>
                                          </p:val>
                                        </p:tav>
                                        <p:tav tm="100000">
                                          <p:val>
                                            <p:strVal val="#ppt_x"/>
                                          </p:val>
                                        </p:tav>
                                      </p:tavLst>
                                    </p:anim>
                                    <p:anim calcmode="lin" valueType="num">
                                      <p:cBhvr additive="base">
                                        <p:cTn id="8" dur="500" fill="hold"/>
                                        <p:tgtEl>
                                          <p:spTgt spid="849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underline_base">
            <a:extLst>
              <a:ext uri="{FF2B5EF4-FFF2-40B4-BE49-F238E27FC236}">
                <a16:creationId xmlns:a16="http://schemas.microsoft.com/office/drawing/2014/main" id="{299CA5C4-EADD-4901-987D-5772EE783B1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326" y="1047750"/>
            <a:ext cx="6856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2">
            <a:extLst>
              <a:ext uri="{FF2B5EF4-FFF2-40B4-BE49-F238E27FC236}">
                <a16:creationId xmlns:a16="http://schemas.microsoft.com/office/drawing/2014/main" id="{F3AF5903-0D07-4B02-B0F0-8FC0B47C273C}"/>
              </a:ext>
            </a:extLst>
          </p:cNvPr>
          <p:cNvSpPr>
            <a:spLocks noGrp="1" noChangeArrowheads="1"/>
          </p:cNvSpPr>
          <p:nvPr>
            <p:ph type="title"/>
          </p:nvPr>
        </p:nvSpPr>
        <p:spPr>
          <a:xfrm>
            <a:off x="838200" y="339837"/>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altLang="en-US" dirty="0">
                <a:solidFill>
                  <a:schemeClr val="lt1"/>
                </a:solidFill>
                <a:ea typeface="+mn-ea"/>
                <a:cs typeface="+mn-cs"/>
              </a:rPr>
              <a:t>IP addresses: how to get one?</a:t>
            </a:r>
          </a:p>
        </p:txBody>
      </p:sp>
      <p:sp>
        <p:nvSpPr>
          <p:cNvPr id="64518" name="Rectangle 3">
            <a:extLst>
              <a:ext uri="{FF2B5EF4-FFF2-40B4-BE49-F238E27FC236}">
                <a16:creationId xmlns:a16="http://schemas.microsoft.com/office/drawing/2014/main" id="{C111CF89-1656-46B4-8D2E-26542AA6DA65}"/>
              </a:ext>
            </a:extLst>
          </p:cNvPr>
          <p:cNvSpPr>
            <a:spLocks noGrp="1" noChangeArrowheads="1"/>
          </p:cNvSpPr>
          <p:nvPr>
            <p:ph type="body" idx="1"/>
          </p:nvPr>
        </p:nvSpPr>
        <p:spPr>
          <a:xfrm>
            <a:off x="1295400" y="1508125"/>
            <a:ext cx="8774113" cy="4349750"/>
          </a:xfrm>
        </p:spPr>
        <p:txBody>
          <a:bodyPr>
            <a:normAutofit fontScale="92500" lnSpcReduction="10000"/>
          </a:bodyPr>
          <a:lstStyle/>
          <a:p>
            <a:pPr>
              <a:buFont typeface="Wingdings" panose="05000000000000000000" pitchFamily="2" charset="2"/>
              <a:buNone/>
            </a:pPr>
            <a:r>
              <a:rPr lang="en-US" altLang="en-US" dirty="0">
                <a:solidFill>
                  <a:srgbClr val="CC0000"/>
                </a:solidFill>
                <a:ea typeface="ＭＳ Ｐゴシック" panose="020B0600070205080204" pitchFamily="34" charset="-128"/>
              </a:rPr>
              <a:t>Host address can be configured manually. </a:t>
            </a:r>
          </a:p>
          <a:p>
            <a:pPr>
              <a:buFont typeface="Wingdings" panose="05000000000000000000" pitchFamily="2" charset="2"/>
              <a:buNone/>
            </a:pPr>
            <a:r>
              <a:rPr lang="en-US" altLang="en-US" dirty="0">
                <a:solidFill>
                  <a:srgbClr val="CC0000"/>
                </a:solidFill>
                <a:ea typeface="ＭＳ Ｐゴシック" panose="020B0600070205080204" pitchFamily="34" charset="-128"/>
              </a:rPr>
              <a:t>Q:</a:t>
            </a:r>
            <a:r>
              <a:rPr lang="en-US" altLang="en-US" dirty="0">
                <a:ea typeface="ＭＳ Ｐゴシック" panose="020B0600070205080204" pitchFamily="34" charset="-128"/>
              </a:rPr>
              <a:t> How does a </a:t>
            </a:r>
            <a:r>
              <a:rPr lang="en-US" altLang="en-US" i="1" dirty="0">
                <a:ea typeface="ＭＳ Ｐゴシック" panose="020B0600070205080204" pitchFamily="34" charset="-128"/>
              </a:rPr>
              <a:t>host</a:t>
            </a:r>
            <a:r>
              <a:rPr lang="en-US" altLang="en-US" dirty="0">
                <a:ea typeface="ＭＳ Ｐゴシック" panose="020B0600070205080204" pitchFamily="34" charset="-128"/>
              </a:rPr>
              <a:t> get IP address?</a:t>
            </a:r>
          </a:p>
          <a:p>
            <a:pPr>
              <a:buFont typeface="Wingdings" panose="05000000000000000000" pitchFamily="2" charset="2"/>
              <a:buNone/>
            </a:pPr>
            <a:endParaRPr lang="en-US" altLang="en-US" dirty="0">
              <a:ea typeface="ＭＳ Ｐゴシック" panose="020B0600070205080204" pitchFamily="34" charset="-128"/>
            </a:endParaRPr>
          </a:p>
          <a:p>
            <a:r>
              <a:rPr lang="en-US" altLang="en-US" dirty="0">
                <a:ea typeface="ＭＳ Ｐゴシック" panose="020B0600070205080204" pitchFamily="34" charset="-128"/>
              </a:rPr>
              <a:t>hard-coded by system admin in a file</a:t>
            </a:r>
          </a:p>
          <a:p>
            <a:pPr lvl="1"/>
            <a:r>
              <a:rPr lang="en-US" altLang="en-US" dirty="0">
                <a:ea typeface="ＭＳ Ｐゴシック" panose="020B0600070205080204" pitchFamily="34" charset="-128"/>
              </a:rPr>
              <a:t>Windows: control-panel-&gt;network-&gt;configuration-&gt;</a:t>
            </a:r>
            <a:r>
              <a:rPr lang="en-US" altLang="en-US" dirty="0" err="1">
                <a:ea typeface="ＭＳ Ｐゴシック" panose="020B0600070205080204" pitchFamily="34" charset="-128"/>
              </a:rPr>
              <a:t>tcp</a:t>
            </a:r>
            <a:r>
              <a:rPr lang="en-US" altLang="en-US" dirty="0">
                <a:ea typeface="ＭＳ Ｐゴシック" panose="020B0600070205080204" pitchFamily="34" charset="-128"/>
              </a:rPr>
              <a:t>/</a:t>
            </a:r>
            <a:r>
              <a:rPr lang="en-US" altLang="en-US" dirty="0" err="1">
                <a:ea typeface="ＭＳ Ｐゴシック" panose="020B0600070205080204" pitchFamily="34" charset="-128"/>
              </a:rPr>
              <a:t>ip</a:t>
            </a:r>
            <a:r>
              <a:rPr lang="en-US" altLang="en-US" dirty="0">
                <a:ea typeface="ＭＳ Ｐゴシック" panose="020B0600070205080204" pitchFamily="34" charset="-128"/>
              </a:rPr>
              <a:t>-&gt;properties</a:t>
            </a:r>
          </a:p>
          <a:p>
            <a:pPr lvl="1"/>
            <a:r>
              <a:rPr lang="en-US" altLang="en-US" dirty="0">
                <a:ea typeface="ＭＳ Ｐゴシック" panose="020B0600070205080204" pitchFamily="34" charset="-128"/>
              </a:rPr>
              <a:t>UNIX: /</a:t>
            </a:r>
            <a:r>
              <a:rPr lang="en-US" altLang="en-US" dirty="0" err="1">
                <a:ea typeface="ＭＳ Ｐゴシック" panose="020B0600070205080204" pitchFamily="34" charset="-128"/>
              </a:rPr>
              <a:t>etc</a:t>
            </a:r>
            <a:r>
              <a:rPr lang="en-US" altLang="en-US" dirty="0">
                <a:ea typeface="ＭＳ Ｐゴシック" panose="020B0600070205080204" pitchFamily="34" charset="-128"/>
              </a:rPr>
              <a:t>/</a:t>
            </a:r>
            <a:r>
              <a:rPr lang="en-US" altLang="en-US" dirty="0" err="1">
                <a:ea typeface="ＭＳ Ｐゴシック" panose="020B0600070205080204" pitchFamily="34" charset="-128"/>
              </a:rPr>
              <a:t>rc.config</a:t>
            </a:r>
            <a:endParaRPr lang="en-US" altLang="en-US" dirty="0">
              <a:ea typeface="ＭＳ Ｐゴシック" panose="020B0600070205080204" pitchFamily="34" charset="-128"/>
            </a:endParaRPr>
          </a:p>
          <a:p>
            <a:r>
              <a:rPr lang="en-US" altLang="en-US" dirty="0">
                <a:solidFill>
                  <a:srgbClr val="CC0000"/>
                </a:solidFill>
                <a:ea typeface="ＭＳ Ｐゴシック" panose="020B0600070205080204" pitchFamily="34" charset="-128"/>
              </a:rPr>
              <a:t>DHCP:</a:t>
            </a:r>
            <a:r>
              <a:rPr lang="en-US" altLang="en-US" dirty="0">
                <a:ea typeface="ＭＳ Ｐゴシック" panose="020B0600070205080204" pitchFamily="34" charset="-128"/>
              </a:rPr>
              <a:t> </a:t>
            </a:r>
            <a:r>
              <a:rPr lang="en-US" altLang="en-US" dirty="0">
                <a:solidFill>
                  <a:srgbClr val="CC0000"/>
                </a:solidFill>
                <a:ea typeface="ＭＳ Ｐゴシック" panose="020B0600070205080204" pitchFamily="34" charset="-128"/>
              </a:rPr>
              <a:t>D</a:t>
            </a:r>
            <a:r>
              <a:rPr lang="en-US" altLang="en-US" dirty="0">
                <a:ea typeface="ＭＳ Ｐゴシック" panose="020B0600070205080204" pitchFamily="34" charset="-128"/>
              </a:rPr>
              <a:t>ynamic </a:t>
            </a:r>
            <a:r>
              <a:rPr lang="en-US" altLang="en-US" dirty="0">
                <a:solidFill>
                  <a:srgbClr val="CC0000"/>
                </a:solidFill>
                <a:ea typeface="ＭＳ Ｐゴシック" panose="020B0600070205080204" pitchFamily="34" charset="-128"/>
              </a:rPr>
              <a:t>H</a:t>
            </a:r>
            <a:r>
              <a:rPr lang="en-US" altLang="en-US" dirty="0">
                <a:ea typeface="ＭＳ Ｐゴシック" panose="020B0600070205080204" pitchFamily="34" charset="-128"/>
              </a:rPr>
              <a:t>ost </a:t>
            </a:r>
            <a:r>
              <a:rPr lang="en-US" altLang="en-US" dirty="0">
                <a:solidFill>
                  <a:srgbClr val="CC0000"/>
                </a:solidFill>
                <a:ea typeface="ＭＳ Ｐゴシック" panose="020B0600070205080204" pitchFamily="34" charset="-128"/>
              </a:rPr>
              <a:t>C</a:t>
            </a:r>
            <a:r>
              <a:rPr lang="en-US" altLang="en-US" dirty="0">
                <a:ea typeface="ＭＳ Ｐゴシック" panose="020B0600070205080204" pitchFamily="34" charset="-128"/>
              </a:rPr>
              <a:t>onfiguration </a:t>
            </a:r>
            <a:r>
              <a:rPr lang="en-US" altLang="en-US" dirty="0">
                <a:solidFill>
                  <a:srgbClr val="CC0000"/>
                </a:solidFill>
                <a:ea typeface="ＭＳ Ｐゴシック" panose="020B0600070205080204" pitchFamily="34" charset="-128"/>
              </a:rPr>
              <a:t>P</a:t>
            </a:r>
            <a:r>
              <a:rPr lang="en-US" altLang="en-US" dirty="0">
                <a:ea typeface="ＭＳ Ｐゴシック" panose="020B0600070205080204" pitchFamily="34" charset="-128"/>
              </a:rPr>
              <a:t>rotocol: dynamically get address from as server</a:t>
            </a:r>
          </a:p>
          <a:p>
            <a:pPr lvl="1"/>
            <a:r>
              <a:rPr lang="ja-JP" altLang="en-US" dirty="0">
                <a:ea typeface="ＭＳ Ｐゴシック" panose="020B0600070205080204" pitchFamily="34" charset="-128"/>
              </a:rPr>
              <a:t>“</a:t>
            </a:r>
            <a:r>
              <a:rPr lang="en-US" altLang="ja-JP" dirty="0">
                <a:ea typeface="ＭＳ Ｐゴシック" panose="020B0600070205080204" pitchFamily="34" charset="-128"/>
              </a:rPr>
              <a:t>plug-and-play</a:t>
            </a:r>
            <a:r>
              <a:rPr lang="ja-JP" altLang="en-US" sz="2800" dirty="0">
                <a:ea typeface="ＭＳ Ｐゴシック" panose="020B0600070205080204" pitchFamily="34" charset="-128"/>
              </a:rPr>
              <a:t>”</a:t>
            </a:r>
            <a:r>
              <a:rPr lang="en-US" altLang="ja-JP" sz="2800" dirty="0">
                <a:ea typeface="ＭＳ Ｐゴシック" panose="020B0600070205080204" pitchFamily="34" charset="-128"/>
              </a:rPr>
              <a:t> </a:t>
            </a:r>
          </a:p>
          <a:p>
            <a:pPr lvl="1"/>
            <a:r>
              <a:rPr lang="en-US" altLang="ja-JP" sz="2800" dirty="0">
                <a:ea typeface="ＭＳ Ｐゴシック" panose="020B0600070205080204" pitchFamily="34" charset="-128"/>
              </a:rPr>
              <a:t>DHCP allows a host to obtain an IP address automatically.</a:t>
            </a:r>
          </a:p>
          <a:p>
            <a:pPr>
              <a:buFont typeface="Wingdings" panose="05000000000000000000" pitchFamily="2" charset="2"/>
              <a:buNone/>
            </a:pPr>
            <a:endParaRPr lang="en-US" altLang="en-US" dirty="0">
              <a:ea typeface="ＭＳ Ｐゴシック" panose="020B0600070205080204" pitchFamily="34" charset="-128"/>
            </a:endParaRPr>
          </a:p>
          <a:p>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797896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DHCP: Dynamic Host Configuration Protocol</a:t>
            </a:r>
          </a:p>
        </p:txBody>
      </p:sp>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895974" y="1369673"/>
            <a:ext cx="11096157" cy="231790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goal: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host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dynamically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obtains IP address from network server when it “joins” network</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can renew its lease on address in use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allows reuse of addresses (only hold address while connected/</a:t>
            </a:r>
            <a:r>
              <a:rPr kumimoji="0" lang="en-US" altLang="ja-JP"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on)</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support for mobile users who join/leave network </a:t>
            </a:r>
          </a:p>
          <a:p>
            <a:pPr marL="3492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A1A4878C-1BFB-0D4A-B7ED-0141B1F98B2A}"/>
              </a:ext>
            </a:extLst>
          </p:cNvPr>
          <p:cNvSpPr txBox="1">
            <a:spLocks noChangeArrowheads="1"/>
          </p:cNvSpPr>
          <p:nvPr/>
        </p:nvSpPr>
        <p:spPr>
          <a:xfrm>
            <a:off x="869430" y="3920499"/>
            <a:ext cx="11096157" cy="234538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65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ＭＳ Ｐゴシック" panose="020B0600070205080204" pitchFamily="34" charset="-128"/>
              </a:rPr>
              <a:t>DHCP overview:</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 broadcasts </a:t>
            </a:r>
            <a:r>
              <a:rPr kumimoji="0" lang="en-US" altLang="ja-JP"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DHCP discover</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msg [optional]</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DHCP server responds with </a:t>
            </a:r>
            <a:r>
              <a:rPr kumimoji="0" lang="en-US" altLang="ja-JP"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DHCP offer</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msg [optional]</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 requests IP address: </a:t>
            </a:r>
            <a:r>
              <a:rPr kumimoji="0" lang="en-US" altLang="ja-JP"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DHCP request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msg</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DHCP server sends address: </a:t>
            </a:r>
            <a:r>
              <a:rPr kumimoji="0" lang="en-US" altLang="ja-JP"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DHCP ack</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msg </a:t>
            </a:r>
          </a:p>
          <a:p>
            <a:pPr marL="3492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81281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t>DHCP client-server scenario</a:t>
            </a:r>
          </a:p>
        </p:txBody>
      </p:sp>
      <p:sp>
        <p:nvSpPr>
          <p:cNvPr id="6" name="Freeform 140">
            <a:extLst>
              <a:ext uri="{FF2B5EF4-FFF2-40B4-BE49-F238E27FC236}">
                <a16:creationId xmlns:a16="http://schemas.microsoft.com/office/drawing/2014/main" id="{31DAAA25-5A53-F648-BB18-AC788729F193}"/>
              </a:ext>
            </a:extLst>
          </p:cNvPr>
          <p:cNvSpPr>
            <a:spLocks/>
          </p:cNvSpPr>
          <p:nvPr/>
        </p:nvSpPr>
        <p:spPr bwMode="auto">
          <a:xfrm rot="16200000">
            <a:off x="3939641" y="418578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 name="Freeform 140">
            <a:extLst>
              <a:ext uri="{FF2B5EF4-FFF2-40B4-BE49-F238E27FC236}">
                <a16:creationId xmlns:a16="http://schemas.microsoft.com/office/drawing/2014/main" id="{69E13419-1E45-0F46-879F-C381AD412BFC}"/>
              </a:ext>
            </a:extLst>
          </p:cNvPr>
          <p:cNvSpPr>
            <a:spLocks/>
          </p:cNvSpPr>
          <p:nvPr/>
        </p:nvSpPr>
        <p:spPr bwMode="auto">
          <a:xfrm rot="10800000">
            <a:off x="4937385" y="285942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 name="Freeform 140">
            <a:extLst>
              <a:ext uri="{FF2B5EF4-FFF2-40B4-BE49-F238E27FC236}">
                <a16:creationId xmlns:a16="http://schemas.microsoft.com/office/drawing/2014/main" id="{3EAEF544-5AF2-EB4B-803E-855EBA054CB2}"/>
              </a:ext>
            </a:extLst>
          </p:cNvPr>
          <p:cNvSpPr>
            <a:spLocks/>
          </p:cNvSpPr>
          <p:nvPr/>
        </p:nvSpPr>
        <p:spPr bwMode="auto">
          <a:xfrm>
            <a:off x="2902210" y="2441913"/>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 name="Text Box 26">
            <a:extLst>
              <a:ext uri="{FF2B5EF4-FFF2-40B4-BE49-F238E27FC236}">
                <a16:creationId xmlns:a16="http://schemas.microsoft.com/office/drawing/2014/main" id="{D36DACCB-29DB-4E4F-ABF1-53C696E50312}"/>
              </a:ext>
            </a:extLst>
          </p:cNvPr>
          <p:cNvSpPr txBox="1">
            <a:spLocks noChangeArrowheads="1"/>
          </p:cNvSpPr>
          <p:nvPr/>
        </p:nvSpPr>
        <p:spPr bwMode="auto">
          <a:xfrm>
            <a:off x="2284673" y="2272050"/>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10" name="Group 27">
            <a:extLst>
              <a:ext uri="{FF2B5EF4-FFF2-40B4-BE49-F238E27FC236}">
                <a16:creationId xmlns:a16="http://schemas.microsoft.com/office/drawing/2014/main" id="{5D1A4459-0744-6248-B463-A419CA5BCEDA}"/>
              </a:ext>
            </a:extLst>
          </p:cNvPr>
          <p:cNvGrpSpPr>
            <a:grpSpLocks/>
          </p:cNvGrpSpPr>
          <p:nvPr/>
        </p:nvGrpSpPr>
        <p:grpSpPr bwMode="auto">
          <a:xfrm>
            <a:off x="1460763" y="3097551"/>
            <a:ext cx="1011238" cy="393700"/>
            <a:chOff x="3194" y="523"/>
            <a:chExt cx="637" cy="248"/>
          </a:xfrm>
        </p:grpSpPr>
        <p:sp>
          <p:nvSpPr>
            <p:cNvPr id="11" name="Rectangle 28">
              <a:extLst>
                <a:ext uri="{FF2B5EF4-FFF2-40B4-BE49-F238E27FC236}">
                  <a16:creationId xmlns:a16="http://schemas.microsoft.com/office/drawing/2014/main" id="{7BCFF031-6D67-D540-B6AC-0305463820C6}"/>
                </a:ext>
              </a:extLst>
            </p:cNvPr>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 name="Text Box 29">
              <a:extLst>
                <a:ext uri="{FF2B5EF4-FFF2-40B4-BE49-F238E27FC236}">
                  <a16:creationId xmlns:a16="http://schemas.microsoft.com/office/drawing/2014/main" id="{535E211A-A4D0-EB48-8374-6DF2345B95B5}"/>
                </a:ext>
              </a:extLst>
            </p:cNvPr>
            <p:cNvSpPr txBox="1">
              <a:spLocks noChangeArrowheads="1"/>
            </p:cNvSpPr>
            <p:nvPr/>
          </p:nvSpPr>
          <p:spPr bwMode="auto">
            <a:xfrm>
              <a:off x="3194" y="523"/>
              <a:ext cx="5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223.1.1.2</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13" name="Text Box 30">
            <a:extLst>
              <a:ext uri="{FF2B5EF4-FFF2-40B4-BE49-F238E27FC236}">
                <a16:creationId xmlns:a16="http://schemas.microsoft.com/office/drawing/2014/main" id="{C69E9848-9E5D-8D4C-97D2-4B27341DD8DA}"/>
              </a:ext>
            </a:extLst>
          </p:cNvPr>
          <p:cNvSpPr txBox="1">
            <a:spLocks noChangeArrowheads="1"/>
          </p:cNvSpPr>
          <p:nvPr/>
        </p:nvSpPr>
        <p:spPr bwMode="auto">
          <a:xfrm>
            <a:off x="2389448" y="4227850"/>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223.1.1.3</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4" name="Text Box 31">
            <a:extLst>
              <a:ext uri="{FF2B5EF4-FFF2-40B4-BE49-F238E27FC236}">
                <a16:creationId xmlns:a16="http://schemas.microsoft.com/office/drawing/2014/main" id="{DF8FBE0F-CE5D-3F4C-8724-A2B65CD63802}"/>
              </a:ext>
            </a:extLst>
          </p:cNvPr>
          <p:cNvSpPr txBox="1">
            <a:spLocks noChangeArrowheads="1"/>
          </p:cNvSpPr>
          <p:nvPr/>
        </p:nvSpPr>
        <p:spPr bwMode="auto">
          <a:xfrm>
            <a:off x="3209055" y="3445031"/>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223.1.1.4</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5" name="Text Box 33">
            <a:extLst>
              <a:ext uri="{FF2B5EF4-FFF2-40B4-BE49-F238E27FC236}">
                <a16:creationId xmlns:a16="http://schemas.microsoft.com/office/drawing/2014/main" id="{E1BAC4A0-E14C-B347-93DA-120559030826}"/>
              </a:ext>
            </a:extLst>
          </p:cNvPr>
          <p:cNvSpPr txBox="1">
            <a:spLocks noChangeArrowheads="1"/>
          </p:cNvSpPr>
          <p:nvPr/>
        </p:nvSpPr>
        <p:spPr bwMode="auto">
          <a:xfrm>
            <a:off x="4572034" y="3416409"/>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223.1.2.9</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6" name="Text Box 41">
            <a:extLst>
              <a:ext uri="{FF2B5EF4-FFF2-40B4-BE49-F238E27FC236}">
                <a16:creationId xmlns:a16="http://schemas.microsoft.com/office/drawing/2014/main" id="{39006EDA-7902-FA40-B143-CA8341816B19}"/>
              </a:ext>
            </a:extLst>
          </p:cNvPr>
          <p:cNvSpPr txBox="1">
            <a:spLocks noChangeArrowheads="1"/>
          </p:cNvSpPr>
          <p:nvPr/>
        </p:nvSpPr>
        <p:spPr bwMode="auto">
          <a:xfrm>
            <a:off x="5576206" y="4449327"/>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223.1.2.2</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7" name="Text Box 44">
            <a:extLst>
              <a:ext uri="{FF2B5EF4-FFF2-40B4-BE49-F238E27FC236}">
                <a16:creationId xmlns:a16="http://schemas.microsoft.com/office/drawing/2014/main" id="{BE89C22D-CB46-8549-82D3-9E9741AFCA6B}"/>
              </a:ext>
            </a:extLst>
          </p:cNvPr>
          <p:cNvSpPr txBox="1">
            <a:spLocks noChangeArrowheads="1"/>
          </p:cNvSpPr>
          <p:nvPr/>
        </p:nvSpPr>
        <p:spPr bwMode="auto">
          <a:xfrm>
            <a:off x="5700504" y="2407928"/>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223.1.2.1</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8" name="Line 45">
            <a:extLst>
              <a:ext uri="{FF2B5EF4-FFF2-40B4-BE49-F238E27FC236}">
                <a16:creationId xmlns:a16="http://schemas.microsoft.com/office/drawing/2014/main" id="{3C0F2103-31E3-1E4B-8C1F-C448C2CA4488}"/>
              </a:ext>
            </a:extLst>
          </p:cNvPr>
          <p:cNvSpPr>
            <a:spLocks noChangeShapeType="1"/>
          </p:cNvSpPr>
          <p:nvPr/>
        </p:nvSpPr>
        <p:spPr bwMode="auto">
          <a:xfrm>
            <a:off x="4353185" y="3874288"/>
            <a:ext cx="0" cy="8790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 name="Text Box 53">
            <a:extLst>
              <a:ext uri="{FF2B5EF4-FFF2-40B4-BE49-F238E27FC236}">
                <a16:creationId xmlns:a16="http://schemas.microsoft.com/office/drawing/2014/main" id="{DC27773B-AE4D-7B44-82B4-8EF0DEDE0A3C}"/>
              </a:ext>
            </a:extLst>
          </p:cNvPr>
          <p:cNvSpPr txBox="1">
            <a:spLocks noChangeArrowheads="1"/>
          </p:cNvSpPr>
          <p:nvPr/>
        </p:nvSpPr>
        <p:spPr bwMode="auto">
          <a:xfrm>
            <a:off x="4965677" y="5374255"/>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0" name="Text Box 56">
            <a:extLst>
              <a:ext uri="{FF2B5EF4-FFF2-40B4-BE49-F238E27FC236}">
                <a16:creationId xmlns:a16="http://schemas.microsoft.com/office/drawing/2014/main" id="{21E62D77-73B8-9647-9335-F6704548295D}"/>
              </a:ext>
            </a:extLst>
          </p:cNvPr>
          <p:cNvSpPr txBox="1">
            <a:spLocks noChangeArrowheads="1"/>
          </p:cNvSpPr>
          <p:nvPr/>
        </p:nvSpPr>
        <p:spPr bwMode="auto">
          <a:xfrm>
            <a:off x="3900694" y="5359648"/>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223.1.3.1</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21" name="Group 57">
            <a:extLst>
              <a:ext uri="{FF2B5EF4-FFF2-40B4-BE49-F238E27FC236}">
                <a16:creationId xmlns:a16="http://schemas.microsoft.com/office/drawing/2014/main" id="{E4FF3E6C-0BB8-1442-B3E6-762239BB9684}"/>
              </a:ext>
            </a:extLst>
          </p:cNvPr>
          <p:cNvGrpSpPr>
            <a:grpSpLocks/>
          </p:cNvGrpSpPr>
          <p:nvPr/>
        </p:nvGrpSpPr>
        <p:grpSpPr bwMode="auto">
          <a:xfrm>
            <a:off x="3878520" y="4135775"/>
            <a:ext cx="1028699" cy="307975"/>
            <a:chOff x="4550" y="1257"/>
            <a:chExt cx="648" cy="194"/>
          </a:xfrm>
        </p:grpSpPr>
        <p:sp>
          <p:nvSpPr>
            <p:cNvPr id="22" name="Rectangle 58">
              <a:extLst>
                <a:ext uri="{FF2B5EF4-FFF2-40B4-BE49-F238E27FC236}">
                  <a16:creationId xmlns:a16="http://schemas.microsoft.com/office/drawing/2014/main" id="{AFEEB12C-DC96-6E46-B1D6-71F1FEEFD1BD}"/>
                </a:ext>
              </a:extLst>
            </p:cNvPr>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 name="Text Box 59">
              <a:extLst>
                <a:ext uri="{FF2B5EF4-FFF2-40B4-BE49-F238E27FC236}">
                  <a16:creationId xmlns:a16="http://schemas.microsoft.com/office/drawing/2014/main" id="{7B5F402D-07D3-1A44-B12D-5A96C1DBFC6F}"/>
                </a:ext>
              </a:extLst>
            </p:cNvPr>
            <p:cNvSpPr txBox="1">
              <a:spLocks noChangeArrowheads="1"/>
            </p:cNvSpPr>
            <p:nvPr/>
          </p:nvSpPr>
          <p:spPr bwMode="auto">
            <a:xfrm>
              <a:off x="4550" y="1257"/>
              <a:ext cx="64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223.1.3.27</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24" name="Group 73">
            <a:extLst>
              <a:ext uri="{FF2B5EF4-FFF2-40B4-BE49-F238E27FC236}">
                <a16:creationId xmlns:a16="http://schemas.microsoft.com/office/drawing/2014/main" id="{935720AA-DFA8-6C4D-A9DF-F1AEC40955CA}"/>
              </a:ext>
            </a:extLst>
          </p:cNvPr>
          <p:cNvGrpSpPr>
            <a:grpSpLocks/>
          </p:cNvGrpSpPr>
          <p:nvPr/>
        </p:nvGrpSpPr>
        <p:grpSpPr bwMode="auto">
          <a:xfrm>
            <a:off x="2110048" y="2518113"/>
            <a:ext cx="641350" cy="558800"/>
            <a:chOff x="-44" y="1473"/>
            <a:chExt cx="981" cy="1105"/>
          </a:xfrm>
        </p:grpSpPr>
        <p:pic>
          <p:nvPicPr>
            <p:cNvPr id="25" name="Picture 74" descr="desktop_computer_stylized_medium">
              <a:extLst>
                <a:ext uri="{FF2B5EF4-FFF2-40B4-BE49-F238E27FC236}">
                  <a16:creationId xmlns:a16="http://schemas.microsoft.com/office/drawing/2014/main" id="{35E83BBA-8877-014F-A226-CC9A3A908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75">
              <a:extLst>
                <a:ext uri="{FF2B5EF4-FFF2-40B4-BE49-F238E27FC236}">
                  <a16:creationId xmlns:a16="http://schemas.microsoft.com/office/drawing/2014/main" id="{EEB02E84-9186-3B42-AAC9-859A194F99D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 name="Group 80">
            <a:extLst>
              <a:ext uri="{FF2B5EF4-FFF2-40B4-BE49-F238E27FC236}">
                <a16:creationId xmlns:a16="http://schemas.microsoft.com/office/drawing/2014/main" id="{61E37396-6C3D-BF43-B8E2-EC2B8A5E6147}"/>
              </a:ext>
            </a:extLst>
          </p:cNvPr>
          <p:cNvGrpSpPr>
            <a:grpSpLocks/>
          </p:cNvGrpSpPr>
          <p:nvPr/>
        </p:nvGrpSpPr>
        <p:grpSpPr bwMode="auto">
          <a:xfrm>
            <a:off x="2105285" y="3116600"/>
            <a:ext cx="641350" cy="558800"/>
            <a:chOff x="-44" y="1473"/>
            <a:chExt cx="981" cy="1105"/>
          </a:xfrm>
        </p:grpSpPr>
        <p:pic>
          <p:nvPicPr>
            <p:cNvPr id="28" name="Picture 81" descr="desktop_computer_stylized_medium">
              <a:extLst>
                <a:ext uri="{FF2B5EF4-FFF2-40B4-BE49-F238E27FC236}">
                  <a16:creationId xmlns:a16="http://schemas.microsoft.com/office/drawing/2014/main" id="{94B1919C-737D-9843-A32B-4611678EE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82">
              <a:extLst>
                <a:ext uri="{FF2B5EF4-FFF2-40B4-BE49-F238E27FC236}">
                  <a16:creationId xmlns:a16="http://schemas.microsoft.com/office/drawing/2014/main" id="{831A54DA-BC03-904F-9EC5-5B377957BD9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0" name="Group 83">
            <a:extLst>
              <a:ext uri="{FF2B5EF4-FFF2-40B4-BE49-F238E27FC236}">
                <a16:creationId xmlns:a16="http://schemas.microsoft.com/office/drawing/2014/main" id="{E0C94097-9317-BE45-A584-4C61CB5C706E}"/>
              </a:ext>
            </a:extLst>
          </p:cNvPr>
          <p:cNvGrpSpPr>
            <a:grpSpLocks/>
          </p:cNvGrpSpPr>
          <p:nvPr/>
        </p:nvGrpSpPr>
        <p:grpSpPr bwMode="auto">
          <a:xfrm>
            <a:off x="2133860" y="3726200"/>
            <a:ext cx="641350" cy="558800"/>
            <a:chOff x="-44" y="1473"/>
            <a:chExt cx="981" cy="1105"/>
          </a:xfrm>
        </p:grpSpPr>
        <p:pic>
          <p:nvPicPr>
            <p:cNvPr id="31" name="Picture 84" descr="desktop_computer_stylized_medium">
              <a:extLst>
                <a:ext uri="{FF2B5EF4-FFF2-40B4-BE49-F238E27FC236}">
                  <a16:creationId xmlns:a16="http://schemas.microsoft.com/office/drawing/2014/main" id="{95635DB0-2F79-F74E-8399-E2F3FC747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85">
              <a:extLst>
                <a:ext uri="{FF2B5EF4-FFF2-40B4-BE49-F238E27FC236}">
                  <a16:creationId xmlns:a16="http://schemas.microsoft.com/office/drawing/2014/main" id="{0D36091B-285B-5148-ABB5-689E65169CB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3" name="Group 87">
            <a:extLst>
              <a:ext uri="{FF2B5EF4-FFF2-40B4-BE49-F238E27FC236}">
                <a16:creationId xmlns:a16="http://schemas.microsoft.com/office/drawing/2014/main" id="{B04BEE98-0C49-EF4A-A93C-CEEDF2563E9E}"/>
              </a:ext>
            </a:extLst>
          </p:cNvPr>
          <p:cNvGrpSpPr>
            <a:grpSpLocks/>
          </p:cNvGrpSpPr>
          <p:nvPr/>
        </p:nvGrpSpPr>
        <p:grpSpPr bwMode="auto">
          <a:xfrm flipH="1">
            <a:off x="5793048" y="2675275"/>
            <a:ext cx="641350" cy="558800"/>
            <a:chOff x="-44" y="1473"/>
            <a:chExt cx="981" cy="1105"/>
          </a:xfrm>
        </p:grpSpPr>
        <p:pic>
          <p:nvPicPr>
            <p:cNvPr id="34" name="Picture 88" descr="desktop_computer_stylized_medium">
              <a:extLst>
                <a:ext uri="{FF2B5EF4-FFF2-40B4-BE49-F238E27FC236}">
                  <a16:creationId xmlns:a16="http://schemas.microsoft.com/office/drawing/2014/main" id="{E696DA5C-EBB6-DD4E-B7A6-B2101BC8D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89">
              <a:extLst>
                <a:ext uri="{FF2B5EF4-FFF2-40B4-BE49-F238E27FC236}">
                  <a16:creationId xmlns:a16="http://schemas.microsoft.com/office/drawing/2014/main" id="{DCA1EB25-A45A-7F41-8718-77AAFFAC28A5}"/>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 name="Group 90">
            <a:extLst>
              <a:ext uri="{FF2B5EF4-FFF2-40B4-BE49-F238E27FC236}">
                <a16:creationId xmlns:a16="http://schemas.microsoft.com/office/drawing/2014/main" id="{0654A4CA-EB3A-F04B-B0EC-F3BAB4EC9996}"/>
              </a:ext>
            </a:extLst>
          </p:cNvPr>
          <p:cNvGrpSpPr>
            <a:grpSpLocks/>
          </p:cNvGrpSpPr>
          <p:nvPr/>
        </p:nvGrpSpPr>
        <p:grpSpPr bwMode="auto">
          <a:xfrm flipH="1">
            <a:off x="5807335" y="3954800"/>
            <a:ext cx="641350" cy="558800"/>
            <a:chOff x="-44" y="1473"/>
            <a:chExt cx="981" cy="1105"/>
          </a:xfrm>
        </p:grpSpPr>
        <p:pic>
          <p:nvPicPr>
            <p:cNvPr id="37" name="Picture 91" descr="desktop_computer_stylized_medium">
              <a:extLst>
                <a:ext uri="{FF2B5EF4-FFF2-40B4-BE49-F238E27FC236}">
                  <a16:creationId xmlns:a16="http://schemas.microsoft.com/office/drawing/2014/main" id="{1FE2F863-2385-884E-80D8-6DBCCB97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92">
              <a:extLst>
                <a:ext uri="{FF2B5EF4-FFF2-40B4-BE49-F238E27FC236}">
                  <a16:creationId xmlns:a16="http://schemas.microsoft.com/office/drawing/2014/main" id="{45C0E3E0-B4B3-D440-989F-58666FD89A8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 name="Group 93">
            <a:extLst>
              <a:ext uri="{FF2B5EF4-FFF2-40B4-BE49-F238E27FC236}">
                <a16:creationId xmlns:a16="http://schemas.microsoft.com/office/drawing/2014/main" id="{BDAC79F7-89A0-314F-9731-BEF20F5C4E78}"/>
              </a:ext>
            </a:extLst>
          </p:cNvPr>
          <p:cNvGrpSpPr>
            <a:grpSpLocks/>
          </p:cNvGrpSpPr>
          <p:nvPr/>
        </p:nvGrpSpPr>
        <p:grpSpPr bwMode="auto">
          <a:xfrm flipH="1">
            <a:off x="5193019" y="4884750"/>
            <a:ext cx="641350" cy="558800"/>
            <a:chOff x="-44" y="1473"/>
            <a:chExt cx="981" cy="1105"/>
          </a:xfrm>
        </p:grpSpPr>
        <p:pic>
          <p:nvPicPr>
            <p:cNvPr id="40" name="Picture 94" descr="desktop_computer_stylized_medium">
              <a:extLst>
                <a:ext uri="{FF2B5EF4-FFF2-40B4-BE49-F238E27FC236}">
                  <a16:creationId xmlns:a16="http://schemas.microsoft.com/office/drawing/2014/main" id="{ED726F1D-6554-FA43-BFFB-A644B1257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95">
              <a:extLst>
                <a:ext uri="{FF2B5EF4-FFF2-40B4-BE49-F238E27FC236}">
                  <a16:creationId xmlns:a16="http://schemas.microsoft.com/office/drawing/2014/main" id="{72833A31-BB7C-C546-B481-EF3FD82946BD}"/>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 name="Group 96">
            <a:extLst>
              <a:ext uri="{FF2B5EF4-FFF2-40B4-BE49-F238E27FC236}">
                <a16:creationId xmlns:a16="http://schemas.microsoft.com/office/drawing/2014/main" id="{DC7645FE-448B-A341-B973-11CC7F695077}"/>
              </a:ext>
            </a:extLst>
          </p:cNvPr>
          <p:cNvGrpSpPr>
            <a:grpSpLocks/>
          </p:cNvGrpSpPr>
          <p:nvPr/>
        </p:nvGrpSpPr>
        <p:grpSpPr bwMode="auto">
          <a:xfrm flipH="1">
            <a:off x="3683849" y="5545761"/>
            <a:ext cx="641350" cy="558800"/>
            <a:chOff x="-44" y="1473"/>
            <a:chExt cx="981" cy="1105"/>
          </a:xfrm>
        </p:grpSpPr>
        <p:pic>
          <p:nvPicPr>
            <p:cNvPr id="43" name="Picture 97" descr="desktop_computer_stylized_medium">
              <a:extLst>
                <a:ext uri="{FF2B5EF4-FFF2-40B4-BE49-F238E27FC236}">
                  <a16:creationId xmlns:a16="http://schemas.microsoft.com/office/drawing/2014/main" id="{6F5B829D-406E-7D40-A729-595FDA08C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98">
              <a:extLst>
                <a:ext uri="{FF2B5EF4-FFF2-40B4-BE49-F238E27FC236}">
                  <a16:creationId xmlns:a16="http://schemas.microsoft.com/office/drawing/2014/main" id="{DBFC272D-F29F-7045-8DB1-3AADCA25B99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cxnSp>
        <p:nvCxnSpPr>
          <p:cNvPr id="45" name="Straight Connector 44">
            <a:extLst>
              <a:ext uri="{FF2B5EF4-FFF2-40B4-BE49-F238E27FC236}">
                <a16:creationId xmlns:a16="http://schemas.microsoft.com/office/drawing/2014/main" id="{9F0B14AF-BE14-BA42-B837-EF27889EE38D}"/>
              </a:ext>
            </a:extLst>
          </p:cNvPr>
          <p:cNvCxnSpPr/>
          <p:nvPr/>
        </p:nvCxnSpPr>
        <p:spPr>
          <a:xfrm>
            <a:off x="2690676" y="2925190"/>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E58F0A-DE3C-5547-8D0D-A1907B822F60}"/>
              </a:ext>
            </a:extLst>
          </p:cNvPr>
          <p:cNvCxnSpPr/>
          <p:nvPr/>
        </p:nvCxnSpPr>
        <p:spPr>
          <a:xfrm>
            <a:off x="2692109" y="352407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C980BD-EF83-9F4E-B244-C6C6F3D90313}"/>
              </a:ext>
            </a:extLst>
          </p:cNvPr>
          <p:cNvCxnSpPr/>
          <p:nvPr/>
        </p:nvCxnSpPr>
        <p:spPr>
          <a:xfrm>
            <a:off x="2699264" y="4137247"/>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56681D6-2EB2-B04A-8D8B-A6A1CB731912}"/>
              </a:ext>
            </a:extLst>
          </p:cNvPr>
          <p:cNvCxnSpPr>
            <a:cxnSpLocks/>
          </p:cNvCxnSpPr>
          <p:nvPr/>
        </p:nvCxnSpPr>
        <p:spPr>
          <a:xfrm>
            <a:off x="5623185" y="3081673"/>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E859720-97E8-5B48-99CA-305481B5731F}"/>
              </a:ext>
            </a:extLst>
          </p:cNvPr>
          <p:cNvCxnSpPr>
            <a:cxnSpLocks/>
          </p:cNvCxnSpPr>
          <p:nvPr/>
        </p:nvCxnSpPr>
        <p:spPr>
          <a:xfrm>
            <a:off x="5624546" y="436078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5B0BC6-6E2C-8948-899C-C852708C6A20}"/>
              </a:ext>
            </a:extLst>
          </p:cNvPr>
          <p:cNvCxnSpPr/>
          <p:nvPr/>
        </p:nvCxnSpPr>
        <p:spPr>
          <a:xfrm>
            <a:off x="3883139" y="5341789"/>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C1CBF63-9CC3-0E4B-9CBB-7AE038D0DD0C}"/>
              </a:ext>
            </a:extLst>
          </p:cNvPr>
          <p:cNvCxnSpPr>
            <a:cxnSpLocks/>
          </p:cNvCxnSpPr>
          <p:nvPr/>
        </p:nvCxnSpPr>
        <p:spPr>
          <a:xfrm>
            <a:off x="4911047" y="5304616"/>
            <a:ext cx="3801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6BCE1BA-2CCC-5641-AE63-0BC42C1DD252}"/>
              </a:ext>
            </a:extLst>
          </p:cNvPr>
          <p:cNvCxnSpPr>
            <a:cxnSpLocks/>
          </p:cNvCxnSpPr>
          <p:nvPr/>
        </p:nvCxnSpPr>
        <p:spPr>
          <a:xfrm>
            <a:off x="3357797" y="3717874"/>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B61164-CB17-DE4D-B24C-361019C04182}"/>
              </a:ext>
            </a:extLst>
          </p:cNvPr>
          <p:cNvCxnSpPr>
            <a:cxnSpLocks/>
          </p:cNvCxnSpPr>
          <p:nvPr/>
        </p:nvCxnSpPr>
        <p:spPr>
          <a:xfrm>
            <a:off x="4540907" y="3723826"/>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6918EF7F-B4FA-FA43-9A8F-43852A652D77}"/>
              </a:ext>
            </a:extLst>
          </p:cNvPr>
          <p:cNvGrpSpPr/>
          <p:nvPr/>
        </p:nvGrpSpPr>
        <p:grpSpPr>
          <a:xfrm>
            <a:off x="4046926" y="3577753"/>
            <a:ext cx="632991" cy="300938"/>
            <a:chOff x="7493876" y="2774731"/>
            <a:chExt cx="1481958" cy="894622"/>
          </a:xfrm>
        </p:grpSpPr>
        <p:sp>
          <p:nvSpPr>
            <p:cNvPr id="55" name="Freeform 54">
              <a:extLst>
                <a:ext uri="{FF2B5EF4-FFF2-40B4-BE49-F238E27FC236}">
                  <a16:creationId xmlns:a16="http://schemas.microsoft.com/office/drawing/2014/main" id="{027EFDF7-79C3-D749-83A5-52EBF8D8C9D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6" name="Oval 55">
              <a:extLst>
                <a:ext uri="{FF2B5EF4-FFF2-40B4-BE49-F238E27FC236}">
                  <a16:creationId xmlns:a16="http://schemas.microsoft.com/office/drawing/2014/main" id="{29726ED5-7E21-F742-9225-0765716E39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7" name="Group 56">
              <a:extLst>
                <a:ext uri="{FF2B5EF4-FFF2-40B4-BE49-F238E27FC236}">
                  <a16:creationId xmlns:a16="http://schemas.microsoft.com/office/drawing/2014/main" id="{1385899F-863F-C248-A7F6-A0044E4CC6E9}"/>
                </a:ext>
              </a:extLst>
            </p:cNvPr>
            <p:cNvGrpSpPr/>
            <p:nvPr/>
          </p:nvGrpSpPr>
          <p:grpSpPr>
            <a:xfrm>
              <a:off x="7713663" y="2848339"/>
              <a:ext cx="1042107" cy="425543"/>
              <a:chOff x="7786941" y="2884917"/>
              <a:chExt cx="897649" cy="353919"/>
            </a:xfrm>
          </p:grpSpPr>
          <p:sp>
            <p:nvSpPr>
              <p:cNvPr id="58" name="Freeform 57">
                <a:extLst>
                  <a:ext uri="{FF2B5EF4-FFF2-40B4-BE49-F238E27FC236}">
                    <a16:creationId xmlns:a16="http://schemas.microsoft.com/office/drawing/2014/main" id="{0116806E-754B-3442-BBDE-7771700E934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091B82BB-768A-DC4E-A911-FFB5B8C8412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64DECB39-792F-8B4A-866B-2654CAC3A8E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324B35FF-A729-F647-AEC0-72562E4EDDA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 name="Group 61">
            <a:extLst>
              <a:ext uri="{FF2B5EF4-FFF2-40B4-BE49-F238E27FC236}">
                <a16:creationId xmlns:a16="http://schemas.microsoft.com/office/drawing/2014/main" id="{B09F7B2E-D5B8-BB4E-8759-AB827AE6F160}"/>
              </a:ext>
            </a:extLst>
          </p:cNvPr>
          <p:cNvGrpSpPr/>
          <p:nvPr/>
        </p:nvGrpSpPr>
        <p:grpSpPr>
          <a:xfrm>
            <a:off x="4199467" y="1861963"/>
            <a:ext cx="1778000" cy="1399961"/>
            <a:chOff x="4199467" y="1861963"/>
            <a:chExt cx="1778000" cy="1399961"/>
          </a:xfrm>
        </p:grpSpPr>
        <p:sp>
          <p:nvSpPr>
            <p:cNvPr id="82" name="Text Box 168">
              <a:extLst>
                <a:ext uri="{FF2B5EF4-FFF2-40B4-BE49-F238E27FC236}">
                  <a16:creationId xmlns:a16="http://schemas.microsoft.com/office/drawing/2014/main" id="{749D76C1-253F-7E4C-99D3-C389D0FFFB97}"/>
                </a:ext>
              </a:extLst>
            </p:cNvPr>
            <p:cNvSpPr txBox="1">
              <a:spLocks noChangeArrowheads="1"/>
            </p:cNvSpPr>
            <p:nvPr/>
          </p:nvSpPr>
          <p:spPr bwMode="auto">
            <a:xfrm>
              <a:off x="4199467" y="1861963"/>
              <a:ext cx="1778000"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DHCP server</a:t>
              </a:r>
            </a:p>
          </p:txBody>
        </p:sp>
        <p:grpSp>
          <p:nvGrpSpPr>
            <p:cNvPr id="2" name="Group 1">
              <a:extLst>
                <a:ext uri="{FF2B5EF4-FFF2-40B4-BE49-F238E27FC236}">
                  <a16:creationId xmlns:a16="http://schemas.microsoft.com/office/drawing/2014/main" id="{49F111B8-3FCA-FC4C-BF5D-F65380BA1918}"/>
                </a:ext>
              </a:extLst>
            </p:cNvPr>
            <p:cNvGrpSpPr/>
            <p:nvPr/>
          </p:nvGrpSpPr>
          <p:grpSpPr>
            <a:xfrm>
              <a:off x="4496295" y="2275617"/>
              <a:ext cx="1061308" cy="986307"/>
              <a:chOff x="4496295" y="2275617"/>
              <a:chExt cx="1061308" cy="986307"/>
            </a:xfrm>
          </p:grpSpPr>
          <p:grpSp>
            <p:nvGrpSpPr>
              <p:cNvPr id="83" name="Group 195">
                <a:extLst>
                  <a:ext uri="{FF2B5EF4-FFF2-40B4-BE49-F238E27FC236}">
                    <a16:creationId xmlns:a16="http://schemas.microsoft.com/office/drawing/2014/main" id="{92C401A3-F193-CA42-B665-D7D45D1E2842}"/>
                  </a:ext>
                </a:extLst>
              </p:cNvPr>
              <p:cNvGrpSpPr>
                <a:grpSpLocks/>
              </p:cNvGrpSpPr>
              <p:nvPr/>
            </p:nvGrpSpPr>
            <p:grpSpPr bwMode="auto">
              <a:xfrm>
                <a:off x="4733925" y="2275617"/>
                <a:ext cx="365672" cy="681037"/>
                <a:chOff x="4140" y="429"/>
                <a:chExt cx="1425" cy="2396"/>
              </a:xfrm>
            </p:grpSpPr>
            <p:sp>
              <p:nvSpPr>
                <p:cNvPr id="84" name="Freeform 196">
                  <a:extLst>
                    <a:ext uri="{FF2B5EF4-FFF2-40B4-BE49-F238E27FC236}">
                      <a16:creationId xmlns:a16="http://schemas.microsoft.com/office/drawing/2014/main" id="{F996EE8E-AAFF-DC43-A262-7E2D6797D51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Rectangle 197">
                  <a:extLst>
                    <a:ext uri="{FF2B5EF4-FFF2-40B4-BE49-F238E27FC236}">
                      <a16:creationId xmlns:a16="http://schemas.microsoft.com/office/drawing/2014/main" id="{D97D7B28-0756-2245-817F-8856E2707529}"/>
                    </a:ext>
                  </a:extLst>
                </p:cNvPr>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6" name="Freeform 198">
                  <a:extLst>
                    <a:ext uri="{FF2B5EF4-FFF2-40B4-BE49-F238E27FC236}">
                      <a16:creationId xmlns:a16="http://schemas.microsoft.com/office/drawing/2014/main" id="{4C04780A-1D8C-3848-920B-640B79B0C86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99">
                  <a:extLst>
                    <a:ext uri="{FF2B5EF4-FFF2-40B4-BE49-F238E27FC236}">
                      <a16:creationId xmlns:a16="http://schemas.microsoft.com/office/drawing/2014/main" id="{D5EF4AD6-5273-B04C-A408-1EE9352D51A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Rectangle 200">
                  <a:extLst>
                    <a:ext uri="{FF2B5EF4-FFF2-40B4-BE49-F238E27FC236}">
                      <a16:creationId xmlns:a16="http://schemas.microsoft.com/office/drawing/2014/main" id="{8EF7317E-B5CF-944B-B3A0-73BD27602234}"/>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89" name="Group 201">
                  <a:extLst>
                    <a:ext uri="{FF2B5EF4-FFF2-40B4-BE49-F238E27FC236}">
                      <a16:creationId xmlns:a16="http://schemas.microsoft.com/office/drawing/2014/main" id="{BB7E36FC-FE93-9145-8F58-AC065CA43A93}"/>
                    </a:ext>
                  </a:extLst>
                </p:cNvPr>
                <p:cNvGrpSpPr>
                  <a:grpSpLocks/>
                </p:cNvGrpSpPr>
                <p:nvPr/>
              </p:nvGrpSpPr>
              <p:grpSpPr bwMode="auto">
                <a:xfrm>
                  <a:off x="4749" y="668"/>
                  <a:ext cx="581" cy="145"/>
                  <a:chOff x="614" y="2568"/>
                  <a:chExt cx="725" cy="139"/>
                </a:xfrm>
              </p:grpSpPr>
              <p:sp>
                <p:nvSpPr>
                  <p:cNvPr id="114" name="AutoShape 202">
                    <a:extLst>
                      <a:ext uri="{FF2B5EF4-FFF2-40B4-BE49-F238E27FC236}">
                        <a16:creationId xmlns:a16="http://schemas.microsoft.com/office/drawing/2014/main" id="{C6A2DDA6-6A3E-CA42-A8E9-9548184E4340}"/>
                      </a:ext>
                    </a:extLst>
                  </p:cNvPr>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15" name="AutoShape 203">
                    <a:extLst>
                      <a:ext uri="{FF2B5EF4-FFF2-40B4-BE49-F238E27FC236}">
                        <a16:creationId xmlns:a16="http://schemas.microsoft.com/office/drawing/2014/main" id="{9D9CC773-4E5B-4A41-9674-9AC4E8DE3AE6}"/>
                      </a:ext>
                    </a:extLst>
                  </p:cNvPr>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90" name="Rectangle 204">
                  <a:extLst>
                    <a:ext uri="{FF2B5EF4-FFF2-40B4-BE49-F238E27FC236}">
                      <a16:creationId xmlns:a16="http://schemas.microsoft.com/office/drawing/2014/main" id="{3F22A4C9-56F2-DE48-B8D9-3895E3ACE2D4}"/>
                    </a:ext>
                  </a:extLst>
                </p:cNvPr>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91" name="Group 205">
                  <a:extLst>
                    <a:ext uri="{FF2B5EF4-FFF2-40B4-BE49-F238E27FC236}">
                      <a16:creationId xmlns:a16="http://schemas.microsoft.com/office/drawing/2014/main" id="{75863D69-5E86-6246-B7FE-8384C4BFE60C}"/>
                    </a:ext>
                  </a:extLst>
                </p:cNvPr>
                <p:cNvGrpSpPr>
                  <a:grpSpLocks/>
                </p:cNvGrpSpPr>
                <p:nvPr/>
              </p:nvGrpSpPr>
              <p:grpSpPr bwMode="auto">
                <a:xfrm>
                  <a:off x="4747" y="994"/>
                  <a:ext cx="581" cy="134"/>
                  <a:chOff x="614" y="2568"/>
                  <a:chExt cx="725" cy="139"/>
                </a:xfrm>
              </p:grpSpPr>
              <p:sp>
                <p:nvSpPr>
                  <p:cNvPr id="112" name="AutoShape 206">
                    <a:extLst>
                      <a:ext uri="{FF2B5EF4-FFF2-40B4-BE49-F238E27FC236}">
                        <a16:creationId xmlns:a16="http://schemas.microsoft.com/office/drawing/2014/main" id="{B2956786-E03A-6D41-9641-A3AEE3CEF591}"/>
                      </a:ext>
                    </a:extLst>
                  </p:cNvPr>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13" name="AutoShape 207">
                    <a:extLst>
                      <a:ext uri="{FF2B5EF4-FFF2-40B4-BE49-F238E27FC236}">
                        <a16:creationId xmlns:a16="http://schemas.microsoft.com/office/drawing/2014/main" id="{6FFFFB0F-D98B-FF4D-B155-AACF1383E446}"/>
                      </a:ext>
                    </a:extLst>
                  </p:cNvPr>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92" name="Rectangle 208">
                  <a:extLst>
                    <a:ext uri="{FF2B5EF4-FFF2-40B4-BE49-F238E27FC236}">
                      <a16:creationId xmlns:a16="http://schemas.microsoft.com/office/drawing/2014/main" id="{E903EB04-2402-184D-AF52-7C1CCD526119}"/>
                    </a:ext>
                  </a:extLst>
                </p:cNvPr>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93" name="Rectangle 209">
                  <a:extLst>
                    <a:ext uri="{FF2B5EF4-FFF2-40B4-BE49-F238E27FC236}">
                      <a16:creationId xmlns:a16="http://schemas.microsoft.com/office/drawing/2014/main" id="{2500B436-7576-9D45-9FE0-290A8354C825}"/>
                    </a:ext>
                  </a:extLst>
                </p:cNvPr>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94" name="Group 210">
                  <a:extLst>
                    <a:ext uri="{FF2B5EF4-FFF2-40B4-BE49-F238E27FC236}">
                      <a16:creationId xmlns:a16="http://schemas.microsoft.com/office/drawing/2014/main" id="{507BA385-393B-9D43-A31A-2DDD6019EF97}"/>
                    </a:ext>
                  </a:extLst>
                </p:cNvPr>
                <p:cNvGrpSpPr>
                  <a:grpSpLocks/>
                </p:cNvGrpSpPr>
                <p:nvPr/>
              </p:nvGrpSpPr>
              <p:grpSpPr bwMode="auto">
                <a:xfrm>
                  <a:off x="4735" y="1627"/>
                  <a:ext cx="582" cy="151"/>
                  <a:chOff x="614" y="2568"/>
                  <a:chExt cx="725" cy="139"/>
                </a:xfrm>
              </p:grpSpPr>
              <p:sp>
                <p:nvSpPr>
                  <p:cNvPr id="110" name="AutoShape 211">
                    <a:extLst>
                      <a:ext uri="{FF2B5EF4-FFF2-40B4-BE49-F238E27FC236}">
                        <a16:creationId xmlns:a16="http://schemas.microsoft.com/office/drawing/2014/main" id="{256D59F0-4973-1244-ADBD-A73C0137CF42}"/>
                      </a:ext>
                    </a:extLst>
                  </p:cNvPr>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11" name="AutoShape 212">
                    <a:extLst>
                      <a:ext uri="{FF2B5EF4-FFF2-40B4-BE49-F238E27FC236}">
                        <a16:creationId xmlns:a16="http://schemas.microsoft.com/office/drawing/2014/main" id="{F29A5B2E-8C02-2546-B3B1-7E91A82DEA0C}"/>
                      </a:ext>
                    </a:extLst>
                  </p:cNvPr>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95" name="Freeform 213">
                  <a:extLst>
                    <a:ext uri="{FF2B5EF4-FFF2-40B4-BE49-F238E27FC236}">
                      <a16:creationId xmlns:a16="http://schemas.microsoft.com/office/drawing/2014/main" id="{EC84988B-E040-C045-830F-089AF6FEEF2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6" name="Group 214">
                  <a:extLst>
                    <a:ext uri="{FF2B5EF4-FFF2-40B4-BE49-F238E27FC236}">
                      <a16:creationId xmlns:a16="http://schemas.microsoft.com/office/drawing/2014/main" id="{7A047F44-5A09-E24B-9DF0-F6CE20B24BF1}"/>
                    </a:ext>
                  </a:extLst>
                </p:cNvPr>
                <p:cNvGrpSpPr>
                  <a:grpSpLocks/>
                </p:cNvGrpSpPr>
                <p:nvPr/>
              </p:nvGrpSpPr>
              <p:grpSpPr bwMode="auto">
                <a:xfrm>
                  <a:off x="4739" y="1327"/>
                  <a:ext cx="582" cy="139"/>
                  <a:chOff x="614" y="2568"/>
                  <a:chExt cx="725" cy="139"/>
                </a:xfrm>
              </p:grpSpPr>
              <p:sp>
                <p:nvSpPr>
                  <p:cNvPr id="108" name="AutoShape 215">
                    <a:extLst>
                      <a:ext uri="{FF2B5EF4-FFF2-40B4-BE49-F238E27FC236}">
                        <a16:creationId xmlns:a16="http://schemas.microsoft.com/office/drawing/2014/main" id="{17DAD139-F7D2-D74C-AE2D-D6BFC617D7C0}"/>
                      </a:ext>
                    </a:extLst>
                  </p:cNvPr>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09" name="AutoShape 216">
                    <a:extLst>
                      <a:ext uri="{FF2B5EF4-FFF2-40B4-BE49-F238E27FC236}">
                        <a16:creationId xmlns:a16="http://schemas.microsoft.com/office/drawing/2014/main" id="{999E63AB-7139-F74C-BCF7-6549DA2A9951}"/>
                      </a:ext>
                    </a:extLst>
                  </p:cNvPr>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97" name="Rectangle 217">
                  <a:extLst>
                    <a:ext uri="{FF2B5EF4-FFF2-40B4-BE49-F238E27FC236}">
                      <a16:creationId xmlns:a16="http://schemas.microsoft.com/office/drawing/2014/main" id="{92484BC0-E78C-4A41-A8A7-76E737A41143}"/>
                    </a:ext>
                  </a:extLst>
                </p:cNvPr>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98" name="Freeform 218">
                  <a:extLst>
                    <a:ext uri="{FF2B5EF4-FFF2-40B4-BE49-F238E27FC236}">
                      <a16:creationId xmlns:a16="http://schemas.microsoft.com/office/drawing/2014/main" id="{EFB0F20F-1957-B542-90DC-B26A746D79C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219">
                  <a:extLst>
                    <a:ext uri="{FF2B5EF4-FFF2-40B4-BE49-F238E27FC236}">
                      <a16:creationId xmlns:a16="http://schemas.microsoft.com/office/drawing/2014/main" id="{307311BD-196C-6041-ACFC-FDD880DA5B5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Oval 220">
                  <a:extLst>
                    <a:ext uri="{FF2B5EF4-FFF2-40B4-BE49-F238E27FC236}">
                      <a16:creationId xmlns:a16="http://schemas.microsoft.com/office/drawing/2014/main" id="{89A7E0BB-C394-EE49-9A0A-C99B05729413}"/>
                    </a:ext>
                  </a:extLst>
                </p:cNvPr>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01" name="Freeform 221">
                  <a:extLst>
                    <a:ext uri="{FF2B5EF4-FFF2-40B4-BE49-F238E27FC236}">
                      <a16:creationId xmlns:a16="http://schemas.microsoft.com/office/drawing/2014/main" id="{98AFBD94-761C-9F44-92F1-52E2961E5CA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AutoShape 222">
                  <a:extLst>
                    <a:ext uri="{FF2B5EF4-FFF2-40B4-BE49-F238E27FC236}">
                      <a16:creationId xmlns:a16="http://schemas.microsoft.com/office/drawing/2014/main" id="{E14DC574-9CD1-DE4F-B70E-0A4A3A939D86}"/>
                    </a:ext>
                  </a:extLst>
                </p:cNvPr>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03" name="AutoShape 223">
                  <a:extLst>
                    <a:ext uri="{FF2B5EF4-FFF2-40B4-BE49-F238E27FC236}">
                      <a16:creationId xmlns:a16="http://schemas.microsoft.com/office/drawing/2014/main" id="{20532455-FB0B-0540-8065-55BA87738867}"/>
                    </a:ext>
                  </a:extLst>
                </p:cNvPr>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04" name="Oval 224">
                  <a:extLst>
                    <a:ext uri="{FF2B5EF4-FFF2-40B4-BE49-F238E27FC236}">
                      <a16:creationId xmlns:a16="http://schemas.microsoft.com/office/drawing/2014/main" id="{5C39E517-1478-774A-83FE-92EE98C41B1C}"/>
                    </a:ext>
                  </a:extLst>
                </p:cNvPr>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05" name="Oval 225">
                  <a:extLst>
                    <a:ext uri="{FF2B5EF4-FFF2-40B4-BE49-F238E27FC236}">
                      <a16:creationId xmlns:a16="http://schemas.microsoft.com/office/drawing/2014/main" id="{18CDBC59-1599-3E4F-B0C2-F7221503E00D}"/>
                    </a:ext>
                  </a:extLst>
                </p:cNvPr>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06" name="Oval 226">
                  <a:extLst>
                    <a:ext uri="{FF2B5EF4-FFF2-40B4-BE49-F238E27FC236}">
                      <a16:creationId xmlns:a16="http://schemas.microsoft.com/office/drawing/2014/main" id="{7BBEDBA4-536F-D24E-8D45-C258629A4200}"/>
                    </a:ext>
                  </a:extLst>
                </p:cNvPr>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227">
                  <a:extLst>
                    <a:ext uri="{FF2B5EF4-FFF2-40B4-BE49-F238E27FC236}">
                      <a16:creationId xmlns:a16="http://schemas.microsoft.com/office/drawing/2014/main" id="{510D808B-F86B-E24A-9C3B-9D966384A3F7}"/>
                    </a:ext>
                  </a:extLst>
                </p:cNvPr>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cxnSp>
            <p:nvCxnSpPr>
              <p:cNvPr id="116" name="Straight Connector 115">
                <a:extLst>
                  <a:ext uri="{FF2B5EF4-FFF2-40B4-BE49-F238E27FC236}">
                    <a16:creationId xmlns:a16="http://schemas.microsoft.com/office/drawing/2014/main" id="{E34833AD-3FDA-3947-8DF2-AE907CC8F603}"/>
                  </a:ext>
                </a:extLst>
              </p:cNvPr>
              <p:cNvCxnSpPr>
                <a:cxnSpLocks/>
              </p:cNvCxnSpPr>
              <p:nvPr/>
            </p:nvCxnSpPr>
            <p:spPr>
              <a:xfrm flipH="1">
                <a:off x="5013585" y="2937914"/>
                <a:ext cx="5440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 Box 44">
                <a:extLst>
                  <a:ext uri="{FF2B5EF4-FFF2-40B4-BE49-F238E27FC236}">
                    <a16:creationId xmlns:a16="http://schemas.microsoft.com/office/drawing/2014/main" id="{BF841610-9748-1F4A-BBAE-236890875A06}"/>
                  </a:ext>
                </a:extLst>
              </p:cNvPr>
              <p:cNvSpPr txBox="1">
                <a:spLocks noChangeArrowheads="1"/>
              </p:cNvSpPr>
              <p:nvPr/>
            </p:nvSpPr>
            <p:spPr bwMode="auto">
              <a:xfrm>
                <a:off x="4496295" y="2923370"/>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223.1.2.5</a:t>
                </a:r>
                <a:endParaRPr kumimoji="0" lang="en-US" altLang="en-US" sz="14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pic>
        <p:nvPicPr>
          <p:cNvPr id="144" name="Picture 777" descr="access_point_stylized_small">
            <a:extLst>
              <a:ext uri="{FF2B5EF4-FFF2-40B4-BE49-F238E27FC236}">
                <a16:creationId xmlns:a16="http://schemas.microsoft.com/office/drawing/2014/main" id="{D6280BFC-D50B-FF42-B442-CFFACB19A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205" y="3404249"/>
            <a:ext cx="587412" cy="48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18DE279B-D384-6A49-853D-D5D2C0C604CC}"/>
              </a:ext>
            </a:extLst>
          </p:cNvPr>
          <p:cNvGrpSpPr/>
          <p:nvPr/>
        </p:nvGrpSpPr>
        <p:grpSpPr>
          <a:xfrm>
            <a:off x="6417296" y="3245381"/>
            <a:ext cx="4688026" cy="1596861"/>
            <a:chOff x="6417296" y="3245381"/>
            <a:chExt cx="4688026" cy="1596861"/>
          </a:xfrm>
        </p:grpSpPr>
        <p:grpSp>
          <p:nvGrpSpPr>
            <p:cNvPr id="118" name="Group 117">
              <a:extLst>
                <a:ext uri="{FF2B5EF4-FFF2-40B4-BE49-F238E27FC236}">
                  <a16:creationId xmlns:a16="http://schemas.microsoft.com/office/drawing/2014/main" id="{DBB58AB4-0278-FC48-8D1F-C8A99E4BC8BA}"/>
                </a:ext>
              </a:extLst>
            </p:cNvPr>
            <p:cNvGrpSpPr/>
            <p:nvPr/>
          </p:nvGrpSpPr>
          <p:grpSpPr>
            <a:xfrm>
              <a:off x="7290172" y="3245381"/>
              <a:ext cx="1015378" cy="911243"/>
              <a:chOff x="7432700" y="2327293"/>
              <a:chExt cx="534987" cy="407988"/>
            </a:xfrm>
          </p:grpSpPr>
          <p:pic>
            <p:nvPicPr>
              <p:cNvPr id="119" name="Picture 1017" descr="antenna_stylized">
                <a:extLst>
                  <a:ext uri="{FF2B5EF4-FFF2-40B4-BE49-F238E27FC236}">
                    <a16:creationId xmlns:a16="http://schemas.microsoft.com/office/drawing/2014/main" id="{96AE46AF-D187-024B-9813-6861E1B1C4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018" descr="laptop_keyboard">
                <a:extLst>
                  <a:ext uri="{FF2B5EF4-FFF2-40B4-BE49-F238E27FC236}">
                    <a16:creationId xmlns:a16="http://schemas.microsoft.com/office/drawing/2014/main" id="{DEE713BC-3AB0-1146-9875-F720BC451C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Freeform 1019">
                <a:extLst>
                  <a:ext uri="{FF2B5EF4-FFF2-40B4-BE49-F238E27FC236}">
                    <a16:creationId xmlns:a16="http://schemas.microsoft.com/office/drawing/2014/main" id="{ADD08C09-9D4E-3140-8493-5E37E7D212F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2" name="Picture 1020" descr="screen">
                <a:extLst>
                  <a:ext uri="{FF2B5EF4-FFF2-40B4-BE49-F238E27FC236}">
                    <a16:creationId xmlns:a16="http://schemas.microsoft.com/office/drawing/2014/main" id="{23643802-834B-1744-BF24-48583F7582B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1021">
                <a:extLst>
                  <a:ext uri="{FF2B5EF4-FFF2-40B4-BE49-F238E27FC236}">
                    <a16:creationId xmlns:a16="http://schemas.microsoft.com/office/drawing/2014/main" id="{46751D15-9F44-BB45-A218-50CBA7C64B70}"/>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Freeform 1022">
                <a:extLst>
                  <a:ext uri="{FF2B5EF4-FFF2-40B4-BE49-F238E27FC236}">
                    <a16:creationId xmlns:a16="http://schemas.microsoft.com/office/drawing/2014/main" id="{81BEFF9C-A85E-3243-8942-C441D8BD1AB1}"/>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Freeform 1023">
                <a:extLst>
                  <a:ext uri="{FF2B5EF4-FFF2-40B4-BE49-F238E27FC236}">
                    <a16:creationId xmlns:a16="http://schemas.microsoft.com/office/drawing/2014/main" id="{95B931A5-208B-3245-8B0B-4322107EA5A8}"/>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Freeform 1024">
                <a:extLst>
                  <a:ext uri="{FF2B5EF4-FFF2-40B4-BE49-F238E27FC236}">
                    <a16:creationId xmlns:a16="http://schemas.microsoft.com/office/drawing/2014/main" id="{8A37FA06-635C-7248-A24E-828A10A304BF}"/>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Freeform 1025">
                <a:extLst>
                  <a:ext uri="{FF2B5EF4-FFF2-40B4-BE49-F238E27FC236}">
                    <a16:creationId xmlns:a16="http://schemas.microsoft.com/office/drawing/2014/main" id="{98BDA320-1180-CD48-A7F5-44608C76C195}"/>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Freeform 1026">
                <a:extLst>
                  <a:ext uri="{FF2B5EF4-FFF2-40B4-BE49-F238E27FC236}">
                    <a16:creationId xmlns:a16="http://schemas.microsoft.com/office/drawing/2014/main" id="{FB1CA5BD-7158-A04F-9508-790E5CCB816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9" name="Group 1027">
                <a:extLst>
                  <a:ext uri="{FF2B5EF4-FFF2-40B4-BE49-F238E27FC236}">
                    <a16:creationId xmlns:a16="http://schemas.microsoft.com/office/drawing/2014/main" id="{908D6274-67A1-C345-8CBA-D3B16E2149C0}"/>
                  </a:ext>
                </a:extLst>
              </p:cNvPr>
              <p:cNvGrpSpPr>
                <a:grpSpLocks/>
              </p:cNvGrpSpPr>
              <p:nvPr/>
            </p:nvGrpSpPr>
            <p:grpSpPr bwMode="auto">
              <a:xfrm>
                <a:off x="7594735" y="2642220"/>
                <a:ext cx="98740" cy="36846"/>
                <a:chOff x="1740" y="2642"/>
                <a:chExt cx="752" cy="327"/>
              </a:xfrm>
            </p:grpSpPr>
            <p:sp>
              <p:nvSpPr>
                <p:cNvPr id="136" name="Freeform 1028">
                  <a:extLst>
                    <a:ext uri="{FF2B5EF4-FFF2-40B4-BE49-F238E27FC236}">
                      <a16:creationId xmlns:a16="http://schemas.microsoft.com/office/drawing/2014/main" id="{E9365248-FD41-3849-AA52-340146C7B09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7" name="Freeform 1029">
                  <a:extLst>
                    <a:ext uri="{FF2B5EF4-FFF2-40B4-BE49-F238E27FC236}">
                      <a16:creationId xmlns:a16="http://schemas.microsoft.com/office/drawing/2014/main" id="{78250CDF-115E-EB40-8085-7A36B5B407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Freeform 1030">
                  <a:extLst>
                    <a:ext uri="{FF2B5EF4-FFF2-40B4-BE49-F238E27FC236}">
                      <a16:creationId xmlns:a16="http://schemas.microsoft.com/office/drawing/2014/main" id="{988C5293-1575-4548-ABDA-D579495C971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Freeform 1031">
                  <a:extLst>
                    <a:ext uri="{FF2B5EF4-FFF2-40B4-BE49-F238E27FC236}">
                      <a16:creationId xmlns:a16="http://schemas.microsoft.com/office/drawing/2014/main" id="{9AE60629-4F3A-0D40-93D3-C403AB27E3D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1032">
                  <a:extLst>
                    <a:ext uri="{FF2B5EF4-FFF2-40B4-BE49-F238E27FC236}">
                      <a16:creationId xmlns:a16="http://schemas.microsoft.com/office/drawing/2014/main" id="{DC69D46B-F982-FA4F-988B-C914EB1CF42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033">
                  <a:extLst>
                    <a:ext uri="{FF2B5EF4-FFF2-40B4-BE49-F238E27FC236}">
                      <a16:creationId xmlns:a16="http://schemas.microsoft.com/office/drawing/2014/main" id="{CAD1A2DA-1C1E-8E47-B9D1-9F88DE7FFB6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0" name="Freeform 1034">
                <a:extLst>
                  <a:ext uri="{FF2B5EF4-FFF2-40B4-BE49-F238E27FC236}">
                    <a16:creationId xmlns:a16="http://schemas.microsoft.com/office/drawing/2014/main" id="{111933AC-AC01-4849-940B-5F48841200C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Freeform 1035">
                <a:extLst>
                  <a:ext uri="{FF2B5EF4-FFF2-40B4-BE49-F238E27FC236}">
                    <a16:creationId xmlns:a16="http://schemas.microsoft.com/office/drawing/2014/main" id="{1907A8A7-5839-9D45-8891-4ACAF3640449}"/>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Freeform 1036">
                <a:extLst>
                  <a:ext uri="{FF2B5EF4-FFF2-40B4-BE49-F238E27FC236}">
                    <a16:creationId xmlns:a16="http://schemas.microsoft.com/office/drawing/2014/main" id="{347DB38E-AC53-D346-90F3-7B633E54A687}"/>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Freeform 1037">
                <a:extLst>
                  <a:ext uri="{FF2B5EF4-FFF2-40B4-BE49-F238E27FC236}">
                    <a16:creationId xmlns:a16="http://schemas.microsoft.com/office/drawing/2014/main" id="{482826B7-9642-934F-A41F-EC45A8EDB29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Freeform 1038">
                <a:extLst>
                  <a:ext uri="{FF2B5EF4-FFF2-40B4-BE49-F238E27FC236}">
                    <a16:creationId xmlns:a16="http://schemas.microsoft.com/office/drawing/2014/main" id="{C70BEE19-F00C-3646-A7CE-9487D7BD307A}"/>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Freeform 1039">
                <a:extLst>
                  <a:ext uri="{FF2B5EF4-FFF2-40B4-BE49-F238E27FC236}">
                    <a16:creationId xmlns:a16="http://schemas.microsoft.com/office/drawing/2014/main" id="{F081DB6F-6F88-2A45-945A-31D4FCEA0B5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7" name="Text Box 170">
              <a:extLst>
                <a:ext uri="{FF2B5EF4-FFF2-40B4-BE49-F238E27FC236}">
                  <a16:creationId xmlns:a16="http://schemas.microsoft.com/office/drawing/2014/main" id="{F105D957-81EB-E14C-BDDB-F128807155A8}"/>
                </a:ext>
              </a:extLst>
            </p:cNvPr>
            <p:cNvSpPr txBox="1">
              <a:spLocks noChangeArrowheads="1"/>
            </p:cNvSpPr>
            <p:nvPr/>
          </p:nvSpPr>
          <p:spPr bwMode="auto">
            <a:xfrm>
              <a:off x="7489203" y="4119287"/>
              <a:ext cx="3616119"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arriving </a:t>
              </a:r>
              <a:r>
                <a:rPr kumimoji="0" lang="en-US" altLang="en-US" sz="24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DHCP client</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needs </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address in this network</a:t>
              </a:r>
            </a:p>
          </p:txBody>
        </p:sp>
        <p:sp>
          <p:nvSpPr>
            <p:cNvPr id="148" name="AutoShape 232">
              <a:extLst>
                <a:ext uri="{FF2B5EF4-FFF2-40B4-BE49-F238E27FC236}">
                  <a16:creationId xmlns:a16="http://schemas.microsoft.com/office/drawing/2014/main" id="{379B57A5-C9FD-C14F-BE82-93189A5CF97E}"/>
                </a:ext>
              </a:extLst>
            </p:cNvPr>
            <p:cNvSpPr>
              <a:spLocks noChangeArrowheads="1"/>
            </p:cNvSpPr>
            <p:nvPr/>
          </p:nvSpPr>
          <p:spPr bwMode="auto">
            <a:xfrm>
              <a:off x="6417296" y="3433832"/>
              <a:ext cx="976312" cy="374650"/>
            </a:xfrm>
            <a:prstGeom prst="leftArrow">
              <a:avLst>
                <a:gd name="adj1" fmla="val 50000"/>
                <a:gd name="adj2" fmla="val 65148"/>
              </a:avLst>
            </a:prstGeom>
            <a:gradFill rotWithShape="1">
              <a:gsLst>
                <a:gs pos="0">
                  <a:srgbClr val="CC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3" name="TextBox 62">
            <a:extLst>
              <a:ext uri="{FF2B5EF4-FFF2-40B4-BE49-F238E27FC236}">
                <a16:creationId xmlns:a16="http://schemas.microsoft.com/office/drawing/2014/main" id="{8F849E6C-1D79-8C49-A7AC-4249EA5279D4}"/>
              </a:ext>
            </a:extLst>
          </p:cNvPr>
          <p:cNvSpPr txBox="1"/>
          <p:nvPr/>
        </p:nvSpPr>
        <p:spPr>
          <a:xfrm>
            <a:off x="7145867" y="1456267"/>
            <a:ext cx="469053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Typically, DHCP server will be  co-located in router, serving all subnets to which router is attached</a:t>
            </a:r>
          </a:p>
        </p:txBody>
      </p:sp>
    </p:spTree>
    <p:extLst>
      <p:ext uri="{BB962C8B-B14F-4D97-AF65-F5344CB8AC3E}">
        <p14:creationId xmlns:p14="http://schemas.microsoft.com/office/powerpoint/2010/main" val="426863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dissolv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DHCP client-server scenario</a:t>
            </a:r>
          </a:p>
        </p:txBody>
      </p:sp>
      <p:sp>
        <p:nvSpPr>
          <p:cNvPr id="142" name="Text Box 7">
            <a:extLst>
              <a:ext uri="{FF2B5EF4-FFF2-40B4-BE49-F238E27FC236}">
                <a16:creationId xmlns:a16="http://schemas.microsoft.com/office/drawing/2014/main" id="{1D19189E-02B8-0541-BE55-44833EE82B3C}"/>
              </a:ext>
            </a:extLst>
          </p:cNvPr>
          <p:cNvSpPr txBox="1">
            <a:spLocks noChangeArrowheads="1"/>
          </p:cNvSpPr>
          <p:nvPr/>
        </p:nvSpPr>
        <p:spPr bwMode="auto">
          <a:xfrm>
            <a:off x="2603536" y="1300439"/>
            <a:ext cx="23421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DHCP server: 223.1.2.5</a:t>
            </a:r>
          </a:p>
        </p:txBody>
      </p:sp>
      <p:sp>
        <p:nvSpPr>
          <p:cNvPr id="2" name="Rectangle 1">
            <a:extLst>
              <a:ext uri="{FF2B5EF4-FFF2-40B4-BE49-F238E27FC236}">
                <a16:creationId xmlns:a16="http://schemas.microsoft.com/office/drawing/2014/main" id="{25DF7EEB-9720-284A-92D7-2D1E47C29AAD}"/>
              </a:ext>
            </a:extLst>
          </p:cNvPr>
          <p:cNvSpPr/>
          <p:nvPr/>
        </p:nvSpPr>
        <p:spPr>
          <a:xfrm>
            <a:off x="8680174" y="1466575"/>
            <a:ext cx="2066580" cy="329834"/>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Arriving client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Line 10">
            <a:extLst>
              <a:ext uri="{FF2B5EF4-FFF2-40B4-BE49-F238E27FC236}">
                <a16:creationId xmlns:a16="http://schemas.microsoft.com/office/drawing/2014/main" id="{67EC9EDF-79D3-EB4F-9099-CA78BCA4C230}"/>
              </a:ext>
            </a:extLst>
          </p:cNvPr>
          <p:cNvSpPr>
            <a:spLocks noChangeShapeType="1"/>
          </p:cNvSpPr>
          <p:nvPr/>
        </p:nvSpPr>
        <p:spPr bwMode="auto">
          <a:xfrm flipH="1">
            <a:off x="4572552" y="2256526"/>
            <a:ext cx="11113" cy="4027487"/>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1" name="Line 11">
            <a:extLst>
              <a:ext uri="{FF2B5EF4-FFF2-40B4-BE49-F238E27FC236}">
                <a16:creationId xmlns:a16="http://schemas.microsoft.com/office/drawing/2014/main" id="{6034E136-EDC6-8643-B115-9FC7BB4F95DB}"/>
              </a:ext>
            </a:extLst>
          </p:cNvPr>
          <p:cNvSpPr>
            <a:spLocks noChangeShapeType="1"/>
          </p:cNvSpPr>
          <p:nvPr/>
        </p:nvSpPr>
        <p:spPr bwMode="auto">
          <a:xfrm flipH="1">
            <a:off x="9098515" y="2332726"/>
            <a:ext cx="11112" cy="414020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2" name="Group 471">
            <a:extLst>
              <a:ext uri="{FF2B5EF4-FFF2-40B4-BE49-F238E27FC236}">
                <a16:creationId xmlns:a16="http://schemas.microsoft.com/office/drawing/2014/main" id="{38426D92-459D-A14B-B97A-8F5E44CEFDDE}"/>
              </a:ext>
            </a:extLst>
          </p:cNvPr>
          <p:cNvGrpSpPr>
            <a:grpSpLocks/>
          </p:cNvGrpSpPr>
          <p:nvPr/>
        </p:nvGrpSpPr>
        <p:grpSpPr bwMode="auto">
          <a:xfrm>
            <a:off x="4617002" y="1435788"/>
            <a:ext cx="4395788" cy="1401763"/>
            <a:chOff x="1860550" y="1343025"/>
            <a:chExt cx="4395788" cy="1401763"/>
          </a:xfrm>
        </p:grpSpPr>
        <p:sp>
          <p:nvSpPr>
            <p:cNvPr id="473" name="Line 9">
              <a:extLst>
                <a:ext uri="{FF2B5EF4-FFF2-40B4-BE49-F238E27FC236}">
                  <a16:creationId xmlns:a16="http://schemas.microsoft.com/office/drawing/2014/main" id="{9AB82C2F-07EF-864E-A283-49BB59741A62}"/>
                </a:ext>
              </a:extLst>
            </p:cNvPr>
            <p:cNvSpPr>
              <a:spLocks noChangeShapeType="1"/>
            </p:cNvSpPr>
            <p:nvPr/>
          </p:nvSpPr>
          <p:spPr bwMode="auto">
            <a:xfrm flipH="1">
              <a:off x="1860550" y="2208213"/>
              <a:ext cx="4395788"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4" name="Group 23">
              <a:extLst>
                <a:ext uri="{FF2B5EF4-FFF2-40B4-BE49-F238E27FC236}">
                  <a16:creationId xmlns:a16="http://schemas.microsoft.com/office/drawing/2014/main" id="{D0C9D13C-9859-B043-ADC4-125DFAF1B92B}"/>
                </a:ext>
              </a:extLst>
            </p:cNvPr>
            <p:cNvGrpSpPr>
              <a:grpSpLocks/>
            </p:cNvGrpSpPr>
            <p:nvPr/>
          </p:nvGrpSpPr>
          <p:grpSpPr bwMode="auto">
            <a:xfrm>
              <a:off x="3389313" y="1343025"/>
              <a:ext cx="2673350" cy="1116013"/>
              <a:chOff x="11865" y="3885"/>
              <a:chExt cx="3720" cy="1260"/>
            </a:xfrm>
          </p:grpSpPr>
          <p:sp>
            <p:nvSpPr>
              <p:cNvPr id="475" name="Text Box 24">
                <a:extLst>
                  <a:ext uri="{FF2B5EF4-FFF2-40B4-BE49-F238E27FC236}">
                    <a16:creationId xmlns:a16="http://schemas.microsoft.com/office/drawing/2014/main" id="{A1CB1351-B081-1A4A-B8E2-96D920A48989}"/>
                  </a:ext>
                </a:extLst>
              </p:cNvPr>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DHCP discover</a:t>
                </a:r>
                <a:endParaRPr kumimoji="0" lang="en-US" altLang="en-US" sz="1200" b="1"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476" name="Text Box 25">
                <a:extLst>
                  <a:ext uri="{FF2B5EF4-FFF2-40B4-BE49-F238E27FC236}">
                    <a16:creationId xmlns:a16="http://schemas.microsoft.com/office/drawing/2014/main" id="{D75D19C8-9AF4-5D4E-B0BC-7079C2738B31}"/>
                  </a:ext>
                </a:extLst>
              </p:cNvPr>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src : 0.0.0.0, 68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dest.: 255.255.255.255,67</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yiaddr:    0.0.0.0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transaction ID: 654</a:t>
                </a:r>
                <a:endParaRPr kumimoji="0" lang="en-US" altLang="en-US" sz="16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sp>
        <p:nvSpPr>
          <p:cNvPr id="477" name="Line 26">
            <a:extLst>
              <a:ext uri="{FF2B5EF4-FFF2-40B4-BE49-F238E27FC236}">
                <a16:creationId xmlns:a16="http://schemas.microsoft.com/office/drawing/2014/main" id="{EB5D2AEF-1102-C74A-AD3D-1E9590F3FE47}"/>
              </a:ext>
            </a:extLst>
          </p:cNvPr>
          <p:cNvSpPr>
            <a:spLocks noChangeShapeType="1"/>
          </p:cNvSpPr>
          <p:nvPr/>
        </p:nvSpPr>
        <p:spPr bwMode="auto">
          <a:xfrm>
            <a:off x="4659865" y="3286813"/>
            <a:ext cx="4395787"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8" name="Group 477">
            <a:extLst>
              <a:ext uri="{FF2B5EF4-FFF2-40B4-BE49-F238E27FC236}">
                <a16:creationId xmlns:a16="http://schemas.microsoft.com/office/drawing/2014/main" id="{EA0A4D15-81C4-D44B-B9EE-CDD499A517AD}"/>
              </a:ext>
            </a:extLst>
          </p:cNvPr>
          <p:cNvGrpSpPr>
            <a:grpSpLocks/>
          </p:cNvGrpSpPr>
          <p:nvPr/>
        </p:nvGrpSpPr>
        <p:grpSpPr bwMode="auto">
          <a:xfrm>
            <a:off x="6318802" y="2672451"/>
            <a:ext cx="2520950" cy="1217612"/>
            <a:chOff x="3562350" y="2579688"/>
            <a:chExt cx="2520950" cy="1217612"/>
          </a:xfrm>
        </p:grpSpPr>
        <p:sp>
          <p:nvSpPr>
            <p:cNvPr id="479" name="Text Box 27">
              <a:extLst>
                <a:ext uri="{FF2B5EF4-FFF2-40B4-BE49-F238E27FC236}">
                  <a16:creationId xmlns:a16="http://schemas.microsoft.com/office/drawing/2014/main" id="{6E299010-BB21-704E-A840-28D9C8C7A2E4}"/>
                </a:ext>
              </a:extLst>
            </p:cNvPr>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DHCP offer</a:t>
              </a:r>
              <a:endParaRPr kumimoji="0" lang="en-US" altLang="en-US" sz="16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480" name="Text Box 28">
              <a:extLst>
                <a:ext uri="{FF2B5EF4-FFF2-40B4-BE49-F238E27FC236}">
                  <a16:creationId xmlns:a16="http://schemas.microsoft.com/office/drawing/2014/main" id="{9EEF2D13-4B17-764F-BAB8-4EA518AE26D9}"/>
                </a:ext>
              </a:extLst>
            </p:cNvPr>
            <p:cNvSpPr txBox="1">
              <a:spLocks noChangeArrowheads="1"/>
            </p:cNvSpPr>
            <p:nvPr/>
          </p:nvSpPr>
          <p:spPr bwMode="auto">
            <a:xfrm>
              <a:off x="3659188" y="2832100"/>
              <a:ext cx="2424112" cy="965200"/>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src: 223.1.2.5, 67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dest:  255.255.255.255, 68</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yiaddrr: 223.1.2.4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transaction ID: 654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lifetime: 3600 secs</a:t>
              </a:r>
              <a:endParaRPr kumimoji="0" lang="en-US" altLang="en-US" sz="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481" name="Line 29">
            <a:extLst>
              <a:ext uri="{FF2B5EF4-FFF2-40B4-BE49-F238E27FC236}">
                <a16:creationId xmlns:a16="http://schemas.microsoft.com/office/drawing/2014/main" id="{5EA35BF7-C937-0542-A060-15EB6930F6E9}"/>
              </a:ext>
            </a:extLst>
          </p:cNvPr>
          <p:cNvSpPr>
            <a:spLocks noChangeShapeType="1"/>
          </p:cNvSpPr>
          <p:nvPr/>
        </p:nvSpPr>
        <p:spPr bwMode="auto">
          <a:xfrm flipH="1">
            <a:off x="4551915" y="4515538"/>
            <a:ext cx="4395787"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82" name="Group 481">
            <a:extLst>
              <a:ext uri="{FF2B5EF4-FFF2-40B4-BE49-F238E27FC236}">
                <a16:creationId xmlns:a16="http://schemas.microsoft.com/office/drawing/2014/main" id="{198087C9-C76C-F249-A1FC-333C608112E9}"/>
              </a:ext>
            </a:extLst>
          </p:cNvPr>
          <p:cNvGrpSpPr>
            <a:grpSpLocks/>
          </p:cNvGrpSpPr>
          <p:nvPr/>
        </p:nvGrpSpPr>
        <p:grpSpPr bwMode="auto">
          <a:xfrm>
            <a:off x="4723365" y="3858313"/>
            <a:ext cx="2887662" cy="1260475"/>
            <a:chOff x="1966913" y="3765550"/>
            <a:chExt cx="2887662" cy="1260475"/>
          </a:xfrm>
        </p:grpSpPr>
        <p:sp>
          <p:nvSpPr>
            <p:cNvPr id="483" name="Text Box 30">
              <a:extLst>
                <a:ext uri="{FF2B5EF4-FFF2-40B4-BE49-F238E27FC236}">
                  <a16:creationId xmlns:a16="http://schemas.microsoft.com/office/drawing/2014/main" id="{F5A6EAB0-078C-FF40-8770-174AB434FCA6}"/>
                </a:ext>
              </a:extLst>
            </p:cNvPr>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DHCP request</a:t>
              </a:r>
              <a:endParaRPr kumimoji="0" lang="en-US" altLang="en-US" sz="16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484" name="Text Box 31">
              <a:extLst>
                <a:ext uri="{FF2B5EF4-FFF2-40B4-BE49-F238E27FC236}">
                  <a16:creationId xmlns:a16="http://schemas.microsoft.com/office/drawing/2014/main" id="{E7B19BFD-A847-E948-9664-EB16430F2AFA}"/>
                </a:ext>
              </a:extLst>
            </p:cNvPr>
            <p:cNvSpPr txBox="1">
              <a:spLocks noChangeArrowheads="1"/>
            </p:cNvSpPr>
            <p:nvPr/>
          </p:nvSpPr>
          <p:spPr bwMode="auto">
            <a:xfrm>
              <a:off x="2097088" y="4027488"/>
              <a:ext cx="2757487" cy="9985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src:  0.0.0.0, 68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dest::  255.255.255.255, 67</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yiaddrr: 223.1.2.4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transaction ID: 655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lifetime: 3600 secs</a:t>
              </a:r>
              <a:endParaRPr kumimoji="0" lang="en-US" altLang="en-US" sz="16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485" name="Line 32">
            <a:extLst>
              <a:ext uri="{FF2B5EF4-FFF2-40B4-BE49-F238E27FC236}">
                <a16:creationId xmlns:a16="http://schemas.microsoft.com/office/drawing/2014/main" id="{5E63DBBD-3511-514F-88D5-CFDCF69B2C7C}"/>
              </a:ext>
            </a:extLst>
          </p:cNvPr>
          <p:cNvSpPr>
            <a:spLocks noChangeShapeType="1"/>
          </p:cNvSpPr>
          <p:nvPr/>
        </p:nvSpPr>
        <p:spPr bwMode="auto">
          <a:xfrm>
            <a:off x="4637640" y="5545826"/>
            <a:ext cx="4395787"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86" name="Group 485">
            <a:extLst>
              <a:ext uri="{FF2B5EF4-FFF2-40B4-BE49-F238E27FC236}">
                <a16:creationId xmlns:a16="http://schemas.microsoft.com/office/drawing/2014/main" id="{9BEFF555-8D52-0D42-B0AC-4C88682D833A}"/>
              </a:ext>
            </a:extLst>
          </p:cNvPr>
          <p:cNvGrpSpPr>
            <a:grpSpLocks/>
          </p:cNvGrpSpPr>
          <p:nvPr/>
        </p:nvGrpSpPr>
        <p:grpSpPr bwMode="auto">
          <a:xfrm>
            <a:off x="6275940" y="5261663"/>
            <a:ext cx="2509837" cy="1271588"/>
            <a:chOff x="3519488" y="5168900"/>
            <a:chExt cx="2509837" cy="1271588"/>
          </a:xfrm>
        </p:grpSpPr>
        <p:sp>
          <p:nvSpPr>
            <p:cNvPr id="487" name="Text Box 33">
              <a:extLst>
                <a:ext uri="{FF2B5EF4-FFF2-40B4-BE49-F238E27FC236}">
                  <a16:creationId xmlns:a16="http://schemas.microsoft.com/office/drawing/2014/main" id="{9734D3E6-F193-224F-93B7-9AE5FEEBD195}"/>
                </a:ext>
              </a:extLst>
            </p:cNvPr>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DHCP ACK</a:t>
              </a:r>
              <a:endParaRPr kumimoji="0" lang="en-US" altLang="en-US" sz="16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488" name="Text Box 34">
              <a:extLst>
                <a:ext uri="{FF2B5EF4-FFF2-40B4-BE49-F238E27FC236}">
                  <a16:creationId xmlns:a16="http://schemas.microsoft.com/office/drawing/2014/main" id="{8CCF2AD5-42BC-EB4D-9843-598045B200F8}"/>
                </a:ext>
              </a:extLst>
            </p:cNvPr>
            <p:cNvSpPr txBox="1">
              <a:spLocks noChangeArrowheads="1"/>
            </p:cNvSpPr>
            <p:nvPr/>
          </p:nvSpPr>
          <p:spPr bwMode="auto">
            <a:xfrm>
              <a:off x="3616325" y="5421313"/>
              <a:ext cx="2413000" cy="1019175"/>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src: 223.1.2.5, 67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dest:  255.255.255.255, 68</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yiaddrr: 223.1.2.4</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transaction ID: 655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lifetime: 3600 secs</a:t>
              </a:r>
              <a:endParaRPr kumimoji="0" lang="en-US" altLang="en-US" sz="10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489" name="Group 36">
            <a:extLst>
              <a:ext uri="{FF2B5EF4-FFF2-40B4-BE49-F238E27FC236}">
                <a16:creationId xmlns:a16="http://schemas.microsoft.com/office/drawing/2014/main" id="{DDA304FE-683B-C540-9662-F3C9E42D7C24}"/>
              </a:ext>
            </a:extLst>
          </p:cNvPr>
          <p:cNvGrpSpPr>
            <a:grpSpLocks/>
          </p:cNvGrpSpPr>
          <p:nvPr/>
        </p:nvGrpSpPr>
        <p:grpSpPr bwMode="auto">
          <a:xfrm>
            <a:off x="9050890" y="1873938"/>
            <a:ext cx="784225" cy="549275"/>
            <a:chOff x="4420" y="878"/>
            <a:chExt cx="614" cy="458"/>
          </a:xfrm>
        </p:grpSpPr>
        <p:pic>
          <p:nvPicPr>
            <p:cNvPr id="490" name="Picture 37" descr="laptop_keyboard">
              <a:extLst>
                <a:ext uri="{FF2B5EF4-FFF2-40B4-BE49-F238E27FC236}">
                  <a16:creationId xmlns:a16="http://schemas.microsoft.com/office/drawing/2014/main" id="{9B9197C9-1554-DF4A-A3A5-13303B7A3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 name="Freeform 38">
              <a:extLst>
                <a:ext uri="{FF2B5EF4-FFF2-40B4-BE49-F238E27FC236}">
                  <a16:creationId xmlns:a16="http://schemas.microsoft.com/office/drawing/2014/main" id="{3CEEFAEC-E6D4-754E-B460-11780E17C3EE}"/>
                </a:ext>
              </a:extLst>
            </p:cNvPr>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492" name="Picture 39" descr="screen">
              <a:extLst>
                <a:ext uri="{FF2B5EF4-FFF2-40B4-BE49-F238E27FC236}">
                  <a16:creationId xmlns:a16="http://schemas.microsoft.com/office/drawing/2014/main" id="{535A5633-7E08-844E-B952-D12BDD50C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 name="Freeform 40">
              <a:extLst>
                <a:ext uri="{FF2B5EF4-FFF2-40B4-BE49-F238E27FC236}">
                  <a16:creationId xmlns:a16="http://schemas.microsoft.com/office/drawing/2014/main" id="{FAF29451-50FC-AF4F-9D77-8E406E4CCB9F}"/>
                </a:ext>
              </a:extLst>
            </p:cNvPr>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4" name="Freeform 41">
              <a:extLst>
                <a:ext uri="{FF2B5EF4-FFF2-40B4-BE49-F238E27FC236}">
                  <a16:creationId xmlns:a16="http://schemas.microsoft.com/office/drawing/2014/main" id="{AB5F558D-D72B-C94B-ABCB-75DB393B6266}"/>
                </a:ext>
              </a:extLst>
            </p:cNvPr>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5" name="Freeform 42">
              <a:extLst>
                <a:ext uri="{FF2B5EF4-FFF2-40B4-BE49-F238E27FC236}">
                  <a16:creationId xmlns:a16="http://schemas.microsoft.com/office/drawing/2014/main" id="{6FCBBD59-B228-E14A-A145-E6631FAB64D5}"/>
                </a:ext>
              </a:extLst>
            </p:cNvPr>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6" name="Freeform 43">
              <a:extLst>
                <a:ext uri="{FF2B5EF4-FFF2-40B4-BE49-F238E27FC236}">
                  <a16:creationId xmlns:a16="http://schemas.microsoft.com/office/drawing/2014/main" id="{C7413249-3C4D-154E-A91C-29F81E278344}"/>
                </a:ext>
              </a:extLst>
            </p:cNvPr>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7" name="Freeform 44">
              <a:extLst>
                <a:ext uri="{FF2B5EF4-FFF2-40B4-BE49-F238E27FC236}">
                  <a16:creationId xmlns:a16="http://schemas.microsoft.com/office/drawing/2014/main" id="{13419BE1-2303-7A4D-B314-211FAB86F618}"/>
                </a:ext>
              </a:extLst>
            </p:cNvPr>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8" name="Freeform 45">
              <a:extLst>
                <a:ext uri="{FF2B5EF4-FFF2-40B4-BE49-F238E27FC236}">
                  <a16:creationId xmlns:a16="http://schemas.microsoft.com/office/drawing/2014/main" id="{7CBB616E-4E19-0141-9E55-B7C3EDEBD734}"/>
                </a:ext>
              </a:extLst>
            </p:cNvPr>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99" name="Group 46">
              <a:extLst>
                <a:ext uri="{FF2B5EF4-FFF2-40B4-BE49-F238E27FC236}">
                  <a16:creationId xmlns:a16="http://schemas.microsoft.com/office/drawing/2014/main" id="{2C426AC1-7762-654A-BEF9-55BAAE207A85}"/>
                </a:ext>
              </a:extLst>
            </p:cNvPr>
            <p:cNvGrpSpPr>
              <a:grpSpLocks/>
            </p:cNvGrpSpPr>
            <p:nvPr/>
          </p:nvGrpSpPr>
          <p:grpSpPr bwMode="auto">
            <a:xfrm>
              <a:off x="4584" y="1203"/>
              <a:ext cx="119" cy="53"/>
              <a:chOff x="1740" y="2642"/>
              <a:chExt cx="752" cy="327"/>
            </a:xfrm>
          </p:grpSpPr>
          <p:sp>
            <p:nvSpPr>
              <p:cNvPr id="506" name="Freeform 47">
                <a:extLst>
                  <a:ext uri="{FF2B5EF4-FFF2-40B4-BE49-F238E27FC236}">
                    <a16:creationId xmlns:a16="http://schemas.microsoft.com/office/drawing/2014/main" id="{20C47DDD-FE02-E749-9AA1-2FBD0C30FAD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7" name="Freeform 48">
                <a:extLst>
                  <a:ext uri="{FF2B5EF4-FFF2-40B4-BE49-F238E27FC236}">
                    <a16:creationId xmlns:a16="http://schemas.microsoft.com/office/drawing/2014/main" id="{6ED821EF-8430-2542-A2D6-26688DA2C50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8" name="Freeform 49">
                <a:extLst>
                  <a:ext uri="{FF2B5EF4-FFF2-40B4-BE49-F238E27FC236}">
                    <a16:creationId xmlns:a16="http://schemas.microsoft.com/office/drawing/2014/main" id="{6ECF3443-3FB6-2146-93F2-C195C237057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9" name="Freeform 50">
                <a:extLst>
                  <a:ext uri="{FF2B5EF4-FFF2-40B4-BE49-F238E27FC236}">
                    <a16:creationId xmlns:a16="http://schemas.microsoft.com/office/drawing/2014/main" id="{58F8D30A-9147-E143-BE46-0707CDDBC53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0" name="Freeform 51">
                <a:extLst>
                  <a:ext uri="{FF2B5EF4-FFF2-40B4-BE49-F238E27FC236}">
                    <a16:creationId xmlns:a16="http://schemas.microsoft.com/office/drawing/2014/main" id="{1D9E76F7-16AA-704D-87DF-B1E7083AE6D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1" name="Freeform 52">
                <a:extLst>
                  <a:ext uri="{FF2B5EF4-FFF2-40B4-BE49-F238E27FC236}">
                    <a16:creationId xmlns:a16="http://schemas.microsoft.com/office/drawing/2014/main" id="{D102CB70-46E8-D443-B0E8-7B55407F17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00" name="Freeform 53">
              <a:extLst>
                <a:ext uri="{FF2B5EF4-FFF2-40B4-BE49-F238E27FC236}">
                  <a16:creationId xmlns:a16="http://schemas.microsoft.com/office/drawing/2014/main" id="{5DB511BB-BE8A-A24A-8968-E376658D58B3}"/>
                </a:ext>
              </a:extLst>
            </p:cNvPr>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1" name="Freeform 54">
              <a:extLst>
                <a:ext uri="{FF2B5EF4-FFF2-40B4-BE49-F238E27FC236}">
                  <a16:creationId xmlns:a16="http://schemas.microsoft.com/office/drawing/2014/main" id="{51218ECC-E5D2-3C49-AE6D-728D6BD2A3B5}"/>
                </a:ext>
              </a:extLst>
            </p:cNvPr>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2" name="Freeform 55">
              <a:extLst>
                <a:ext uri="{FF2B5EF4-FFF2-40B4-BE49-F238E27FC236}">
                  <a16:creationId xmlns:a16="http://schemas.microsoft.com/office/drawing/2014/main" id="{6017F7AC-8B44-594B-8564-8A9458DE92EC}"/>
                </a:ext>
              </a:extLst>
            </p:cNvPr>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3" name="Freeform 56">
              <a:extLst>
                <a:ext uri="{FF2B5EF4-FFF2-40B4-BE49-F238E27FC236}">
                  <a16:creationId xmlns:a16="http://schemas.microsoft.com/office/drawing/2014/main" id="{0C2AD974-91D3-2641-8717-BAB1FFCF5B4E}"/>
                </a:ext>
              </a:extLst>
            </p:cNvPr>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4" name="Freeform 57">
              <a:extLst>
                <a:ext uri="{FF2B5EF4-FFF2-40B4-BE49-F238E27FC236}">
                  <a16:creationId xmlns:a16="http://schemas.microsoft.com/office/drawing/2014/main" id="{8E605DFB-3D6A-8644-889D-8D78EB63B8B5}"/>
                </a:ext>
              </a:extLst>
            </p:cNvPr>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5" name="Freeform 58">
              <a:extLst>
                <a:ext uri="{FF2B5EF4-FFF2-40B4-BE49-F238E27FC236}">
                  <a16:creationId xmlns:a16="http://schemas.microsoft.com/office/drawing/2014/main" id="{C9454A62-EFD4-4842-BDB4-9167447FB36F}"/>
                </a:ext>
              </a:extLst>
            </p:cNvPr>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12" name="Group 60">
            <a:extLst>
              <a:ext uri="{FF2B5EF4-FFF2-40B4-BE49-F238E27FC236}">
                <a16:creationId xmlns:a16="http://schemas.microsoft.com/office/drawing/2014/main" id="{C89092F2-40EB-CA4B-9914-EDB9F432EC25}"/>
              </a:ext>
            </a:extLst>
          </p:cNvPr>
          <p:cNvGrpSpPr>
            <a:grpSpLocks/>
          </p:cNvGrpSpPr>
          <p:nvPr/>
        </p:nvGrpSpPr>
        <p:grpSpPr bwMode="auto">
          <a:xfrm>
            <a:off x="4474127" y="1683438"/>
            <a:ext cx="334963" cy="536575"/>
            <a:chOff x="4140" y="429"/>
            <a:chExt cx="1425" cy="2396"/>
          </a:xfrm>
        </p:grpSpPr>
        <p:sp>
          <p:nvSpPr>
            <p:cNvPr id="513" name="Freeform 61">
              <a:extLst>
                <a:ext uri="{FF2B5EF4-FFF2-40B4-BE49-F238E27FC236}">
                  <a16:creationId xmlns:a16="http://schemas.microsoft.com/office/drawing/2014/main" id="{C4D1F856-D0C5-8245-BF39-74DA98AA7E6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4" name="Rectangle 62">
              <a:extLst>
                <a:ext uri="{FF2B5EF4-FFF2-40B4-BE49-F238E27FC236}">
                  <a16:creationId xmlns:a16="http://schemas.microsoft.com/office/drawing/2014/main" id="{02ECE6C5-F170-D441-BB55-1550F6B978BC}"/>
                </a:ext>
              </a:extLst>
            </p:cNvPr>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5" name="Freeform 63">
              <a:extLst>
                <a:ext uri="{FF2B5EF4-FFF2-40B4-BE49-F238E27FC236}">
                  <a16:creationId xmlns:a16="http://schemas.microsoft.com/office/drawing/2014/main" id="{23AEE7C3-93B0-ED4E-B5E3-77842845EB1F}"/>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6" name="Freeform 64">
              <a:extLst>
                <a:ext uri="{FF2B5EF4-FFF2-40B4-BE49-F238E27FC236}">
                  <a16:creationId xmlns:a16="http://schemas.microsoft.com/office/drawing/2014/main" id="{1C7552E8-DC2F-7B42-88EE-967788F78ED2}"/>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7" name="Rectangle 65">
              <a:extLst>
                <a:ext uri="{FF2B5EF4-FFF2-40B4-BE49-F238E27FC236}">
                  <a16:creationId xmlns:a16="http://schemas.microsoft.com/office/drawing/2014/main" id="{0A732733-BF5B-EA4C-93C3-997A369780D2}"/>
                </a:ext>
              </a:extLst>
            </p:cNvPr>
            <p:cNvSpPr>
              <a:spLocks noChangeArrowheads="1"/>
            </p:cNvSpPr>
            <p:nvPr/>
          </p:nvSpPr>
          <p:spPr bwMode="auto">
            <a:xfrm>
              <a:off x="4214" y="691"/>
              <a:ext cx="594" cy="5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18" name="Group 66">
              <a:extLst>
                <a:ext uri="{FF2B5EF4-FFF2-40B4-BE49-F238E27FC236}">
                  <a16:creationId xmlns:a16="http://schemas.microsoft.com/office/drawing/2014/main" id="{1DDB70F3-88C9-0D45-A073-0C618A902595}"/>
                </a:ext>
              </a:extLst>
            </p:cNvPr>
            <p:cNvGrpSpPr>
              <a:grpSpLocks/>
            </p:cNvGrpSpPr>
            <p:nvPr/>
          </p:nvGrpSpPr>
          <p:grpSpPr bwMode="auto">
            <a:xfrm>
              <a:off x="4749" y="668"/>
              <a:ext cx="581" cy="145"/>
              <a:chOff x="614" y="2568"/>
              <a:chExt cx="725" cy="139"/>
            </a:xfrm>
          </p:grpSpPr>
          <p:sp>
            <p:nvSpPr>
              <p:cNvPr id="543" name="AutoShape 67">
                <a:extLst>
                  <a:ext uri="{FF2B5EF4-FFF2-40B4-BE49-F238E27FC236}">
                    <a16:creationId xmlns:a16="http://schemas.microsoft.com/office/drawing/2014/main" id="{407648D8-3846-C946-BE0E-AD189E31AC92}"/>
                  </a:ext>
                </a:extLst>
              </p:cNvPr>
              <p:cNvSpPr>
                <a:spLocks noChangeArrowheads="1"/>
              </p:cNvSpPr>
              <p:nvPr/>
            </p:nvSpPr>
            <p:spPr bwMode="auto">
              <a:xfrm>
                <a:off x="613" y="2570"/>
                <a:ext cx="725" cy="13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4" name="AutoShape 68">
                <a:extLst>
                  <a:ext uri="{FF2B5EF4-FFF2-40B4-BE49-F238E27FC236}">
                    <a16:creationId xmlns:a16="http://schemas.microsoft.com/office/drawing/2014/main" id="{9C1393AC-4F59-A140-B3FE-D76BBDA8663D}"/>
                  </a:ext>
                </a:extLst>
              </p:cNvPr>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19" name="Rectangle 69">
              <a:extLst>
                <a:ext uri="{FF2B5EF4-FFF2-40B4-BE49-F238E27FC236}">
                  <a16:creationId xmlns:a16="http://schemas.microsoft.com/office/drawing/2014/main" id="{D4F421F6-5ABA-8A4E-850C-0A20E21D7F97}"/>
                </a:ext>
              </a:extLst>
            </p:cNvPr>
            <p:cNvSpPr>
              <a:spLocks noChangeArrowheads="1"/>
            </p:cNvSpPr>
            <p:nvPr/>
          </p:nvSpPr>
          <p:spPr bwMode="auto">
            <a:xfrm>
              <a:off x="4221" y="1017"/>
              <a:ext cx="601" cy="5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20" name="Group 70">
              <a:extLst>
                <a:ext uri="{FF2B5EF4-FFF2-40B4-BE49-F238E27FC236}">
                  <a16:creationId xmlns:a16="http://schemas.microsoft.com/office/drawing/2014/main" id="{122420A6-892C-6147-82A1-9FA97C9EAF1B}"/>
                </a:ext>
              </a:extLst>
            </p:cNvPr>
            <p:cNvGrpSpPr>
              <a:grpSpLocks/>
            </p:cNvGrpSpPr>
            <p:nvPr/>
          </p:nvGrpSpPr>
          <p:grpSpPr bwMode="auto">
            <a:xfrm>
              <a:off x="4747" y="994"/>
              <a:ext cx="581" cy="134"/>
              <a:chOff x="614" y="2568"/>
              <a:chExt cx="725" cy="139"/>
            </a:xfrm>
          </p:grpSpPr>
          <p:sp>
            <p:nvSpPr>
              <p:cNvPr id="541" name="AutoShape 71">
                <a:extLst>
                  <a:ext uri="{FF2B5EF4-FFF2-40B4-BE49-F238E27FC236}">
                    <a16:creationId xmlns:a16="http://schemas.microsoft.com/office/drawing/2014/main" id="{F4D4B5FC-F559-2D44-BB15-3903B0D34A81}"/>
                  </a:ext>
                </a:extLst>
              </p:cNvPr>
              <p:cNvSpPr>
                <a:spLocks noChangeArrowheads="1"/>
              </p:cNvSpPr>
              <p:nvPr/>
            </p:nvSpPr>
            <p:spPr bwMode="auto">
              <a:xfrm>
                <a:off x="615" y="2570"/>
                <a:ext cx="725"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2" name="AutoShape 72">
                <a:extLst>
                  <a:ext uri="{FF2B5EF4-FFF2-40B4-BE49-F238E27FC236}">
                    <a16:creationId xmlns:a16="http://schemas.microsoft.com/office/drawing/2014/main" id="{5D11095A-67FB-2C49-9FCB-604D7F1B5955}"/>
                  </a:ext>
                </a:extLst>
              </p:cNvPr>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21" name="Rectangle 73">
              <a:extLst>
                <a:ext uri="{FF2B5EF4-FFF2-40B4-BE49-F238E27FC236}">
                  <a16:creationId xmlns:a16="http://schemas.microsoft.com/office/drawing/2014/main" id="{6B80893E-2A7A-3E4A-A765-F5103F57ACFA}"/>
                </a:ext>
              </a:extLst>
            </p:cNvPr>
            <p:cNvSpPr>
              <a:spLocks noChangeArrowheads="1"/>
            </p:cNvSpPr>
            <p:nvPr/>
          </p:nvSpPr>
          <p:spPr bwMode="auto">
            <a:xfrm>
              <a:off x="4214" y="1358"/>
              <a:ext cx="601" cy="5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2" name="Rectangle 74">
              <a:extLst>
                <a:ext uri="{FF2B5EF4-FFF2-40B4-BE49-F238E27FC236}">
                  <a16:creationId xmlns:a16="http://schemas.microsoft.com/office/drawing/2014/main" id="{59E70BAD-81EE-FB43-AAE9-9C23A4CC880B}"/>
                </a:ext>
              </a:extLst>
            </p:cNvPr>
            <p:cNvSpPr>
              <a:spLocks noChangeArrowheads="1"/>
            </p:cNvSpPr>
            <p:nvPr/>
          </p:nvSpPr>
          <p:spPr bwMode="auto">
            <a:xfrm>
              <a:off x="4228" y="1655"/>
              <a:ext cx="594" cy="50"/>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23" name="Group 75">
              <a:extLst>
                <a:ext uri="{FF2B5EF4-FFF2-40B4-BE49-F238E27FC236}">
                  <a16:creationId xmlns:a16="http://schemas.microsoft.com/office/drawing/2014/main" id="{2D7101F8-65B9-B64F-9597-585896101DCD}"/>
                </a:ext>
              </a:extLst>
            </p:cNvPr>
            <p:cNvGrpSpPr>
              <a:grpSpLocks/>
            </p:cNvGrpSpPr>
            <p:nvPr/>
          </p:nvGrpSpPr>
          <p:grpSpPr bwMode="auto">
            <a:xfrm>
              <a:off x="4735" y="1627"/>
              <a:ext cx="582" cy="151"/>
              <a:chOff x="614" y="2568"/>
              <a:chExt cx="725" cy="139"/>
            </a:xfrm>
          </p:grpSpPr>
          <p:sp>
            <p:nvSpPr>
              <p:cNvPr id="539" name="AutoShape 76">
                <a:extLst>
                  <a:ext uri="{FF2B5EF4-FFF2-40B4-BE49-F238E27FC236}">
                    <a16:creationId xmlns:a16="http://schemas.microsoft.com/office/drawing/2014/main" id="{72DAE8B1-00F0-8F4E-85F2-017335520E1A}"/>
                  </a:ext>
                </a:extLst>
              </p:cNvPr>
              <p:cNvSpPr>
                <a:spLocks noChangeArrowheads="1"/>
              </p:cNvSpPr>
              <p:nvPr/>
            </p:nvSpPr>
            <p:spPr bwMode="auto">
              <a:xfrm>
                <a:off x="613" y="2568"/>
                <a:ext cx="724"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0" name="AutoShape 77">
                <a:extLst>
                  <a:ext uri="{FF2B5EF4-FFF2-40B4-BE49-F238E27FC236}">
                    <a16:creationId xmlns:a16="http://schemas.microsoft.com/office/drawing/2014/main" id="{B8972EB1-3D8C-E741-8CA7-CEE8A227B0F1}"/>
                  </a:ext>
                </a:extLst>
              </p:cNvPr>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24" name="Freeform 78">
              <a:extLst>
                <a:ext uri="{FF2B5EF4-FFF2-40B4-BE49-F238E27FC236}">
                  <a16:creationId xmlns:a16="http://schemas.microsoft.com/office/drawing/2014/main" id="{CD1D8E14-267A-6444-9063-EB1F1862895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525" name="Group 79">
              <a:extLst>
                <a:ext uri="{FF2B5EF4-FFF2-40B4-BE49-F238E27FC236}">
                  <a16:creationId xmlns:a16="http://schemas.microsoft.com/office/drawing/2014/main" id="{573ECD83-B804-7D41-A24A-4EC6E03F2C0A}"/>
                </a:ext>
              </a:extLst>
            </p:cNvPr>
            <p:cNvGrpSpPr>
              <a:grpSpLocks/>
            </p:cNvGrpSpPr>
            <p:nvPr/>
          </p:nvGrpSpPr>
          <p:grpSpPr bwMode="auto">
            <a:xfrm>
              <a:off x="4739" y="1327"/>
              <a:ext cx="582" cy="139"/>
              <a:chOff x="614" y="2568"/>
              <a:chExt cx="725" cy="139"/>
            </a:xfrm>
          </p:grpSpPr>
          <p:sp>
            <p:nvSpPr>
              <p:cNvPr id="537" name="AutoShape 80">
                <a:extLst>
                  <a:ext uri="{FF2B5EF4-FFF2-40B4-BE49-F238E27FC236}">
                    <a16:creationId xmlns:a16="http://schemas.microsoft.com/office/drawing/2014/main" id="{345346A2-EDB4-3345-9541-A536D23A78EF}"/>
                  </a:ext>
                </a:extLst>
              </p:cNvPr>
              <p:cNvSpPr>
                <a:spLocks noChangeArrowheads="1"/>
              </p:cNvSpPr>
              <p:nvPr/>
            </p:nvSpPr>
            <p:spPr bwMode="auto">
              <a:xfrm>
                <a:off x="617" y="2570"/>
                <a:ext cx="724" cy="135"/>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8" name="AutoShape 81">
                <a:extLst>
                  <a:ext uri="{FF2B5EF4-FFF2-40B4-BE49-F238E27FC236}">
                    <a16:creationId xmlns:a16="http://schemas.microsoft.com/office/drawing/2014/main" id="{0C788F34-D15F-AE48-8E72-E6E61DF2E7B3}"/>
                  </a:ext>
                </a:extLst>
              </p:cNvPr>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26" name="Rectangle 82">
              <a:extLst>
                <a:ext uri="{FF2B5EF4-FFF2-40B4-BE49-F238E27FC236}">
                  <a16:creationId xmlns:a16="http://schemas.microsoft.com/office/drawing/2014/main" id="{304F6268-0673-C54D-887D-0F2CA521B47E}"/>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7" name="Freeform 83">
              <a:extLst>
                <a:ext uri="{FF2B5EF4-FFF2-40B4-BE49-F238E27FC236}">
                  <a16:creationId xmlns:a16="http://schemas.microsoft.com/office/drawing/2014/main" id="{A5F77209-A777-3846-8F04-92A957624CB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8" name="Freeform 84">
              <a:extLst>
                <a:ext uri="{FF2B5EF4-FFF2-40B4-BE49-F238E27FC236}">
                  <a16:creationId xmlns:a16="http://schemas.microsoft.com/office/drawing/2014/main" id="{A1C8D7A3-F2FE-D048-87A5-3600F69A7A1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9" name="Oval 85">
              <a:extLst>
                <a:ext uri="{FF2B5EF4-FFF2-40B4-BE49-F238E27FC236}">
                  <a16:creationId xmlns:a16="http://schemas.microsoft.com/office/drawing/2014/main" id="{984F6990-26E2-3B44-8A96-631AD0AD0E89}"/>
                </a:ext>
              </a:extLst>
            </p:cNvPr>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0" name="Freeform 86">
              <a:extLst>
                <a:ext uri="{FF2B5EF4-FFF2-40B4-BE49-F238E27FC236}">
                  <a16:creationId xmlns:a16="http://schemas.microsoft.com/office/drawing/2014/main" id="{AA98173F-F674-3643-AD21-1BEF33EE36F9}"/>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1" name="AutoShape 87">
              <a:extLst>
                <a:ext uri="{FF2B5EF4-FFF2-40B4-BE49-F238E27FC236}">
                  <a16:creationId xmlns:a16="http://schemas.microsoft.com/office/drawing/2014/main" id="{1D41B50C-D66B-9B4A-83CD-AB55C8279B7D}"/>
                </a:ext>
              </a:extLst>
            </p:cNvPr>
            <p:cNvSpPr>
              <a:spLocks noChangeArrowheads="1"/>
            </p:cNvSpPr>
            <p:nvPr/>
          </p:nvSpPr>
          <p:spPr bwMode="auto">
            <a:xfrm>
              <a:off x="4140" y="2676"/>
              <a:ext cx="1202" cy="149"/>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2" name="AutoShape 88">
              <a:extLst>
                <a:ext uri="{FF2B5EF4-FFF2-40B4-BE49-F238E27FC236}">
                  <a16:creationId xmlns:a16="http://schemas.microsoft.com/office/drawing/2014/main" id="{32E5938F-4662-3640-8D7F-9D2EC7107E2B}"/>
                </a:ext>
              </a:extLst>
            </p:cNvPr>
            <p:cNvSpPr>
              <a:spLocks noChangeArrowheads="1"/>
            </p:cNvSpPr>
            <p:nvPr/>
          </p:nvSpPr>
          <p:spPr bwMode="auto">
            <a:xfrm>
              <a:off x="4208" y="2712"/>
              <a:ext cx="1067"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Oval 89">
              <a:extLst>
                <a:ext uri="{FF2B5EF4-FFF2-40B4-BE49-F238E27FC236}">
                  <a16:creationId xmlns:a16="http://schemas.microsoft.com/office/drawing/2014/main" id="{D1B3F3BD-AA74-C644-900E-3D3A1EBBB0DF}"/>
                </a:ext>
              </a:extLst>
            </p:cNvPr>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4" name="Oval 90">
              <a:extLst>
                <a:ext uri="{FF2B5EF4-FFF2-40B4-BE49-F238E27FC236}">
                  <a16:creationId xmlns:a16="http://schemas.microsoft.com/office/drawing/2014/main" id="{5202C3EE-C6CE-2043-AB0D-9F3374DD5830}"/>
                </a:ext>
              </a:extLst>
            </p:cNvPr>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FF0000"/>
                </a:solidFill>
                <a:effectLst/>
                <a:uLnTx/>
                <a:uFillTx/>
                <a:latin typeface="Tahoma" panose="020B0604030504040204" pitchFamily="34" charset="0"/>
                <a:ea typeface="ＭＳ Ｐゴシック" panose="020B0600070205080204" pitchFamily="34" charset="-128"/>
                <a:cs typeface="Arial" panose="020B0604020202020204" pitchFamily="34" charset="0"/>
              </a:endParaRPr>
            </a:p>
          </p:txBody>
        </p:sp>
        <p:sp>
          <p:nvSpPr>
            <p:cNvPr id="535" name="Oval 91">
              <a:extLst>
                <a:ext uri="{FF2B5EF4-FFF2-40B4-BE49-F238E27FC236}">
                  <a16:creationId xmlns:a16="http://schemas.microsoft.com/office/drawing/2014/main" id="{A0906333-3009-664B-864A-139C40165757}"/>
                </a:ext>
              </a:extLst>
            </p:cNvPr>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6" name="Rectangle 92">
              <a:extLst>
                <a:ext uri="{FF2B5EF4-FFF2-40B4-BE49-F238E27FC236}">
                  <a16:creationId xmlns:a16="http://schemas.microsoft.com/office/drawing/2014/main" id="{ED65C473-E87F-1F4F-A457-9ABBA86E28F1}"/>
                </a:ext>
              </a:extLst>
            </p:cNvPr>
            <p:cNvSpPr>
              <a:spLocks noChangeArrowheads="1"/>
            </p:cNvSpPr>
            <p:nvPr/>
          </p:nvSpPr>
          <p:spPr bwMode="auto">
            <a:xfrm>
              <a:off x="5065" y="1833"/>
              <a:ext cx="81" cy="766"/>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45" name="Group 544">
            <a:extLst>
              <a:ext uri="{FF2B5EF4-FFF2-40B4-BE49-F238E27FC236}">
                <a16:creationId xmlns:a16="http://schemas.microsoft.com/office/drawing/2014/main" id="{2191C70B-17E3-9A46-B404-6925905AE4F1}"/>
              </a:ext>
            </a:extLst>
          </p:cNvPr>
          <p:cNvGrpSpPr>
            <a:grpSpLocks/>
          </p:cNvGrpSpPr>
          <p:nvPr/>
        </p:nvGrpSpPr>
        <p:grpSpPr bwMode="auto">
          <a:xfrm>
            <a:off x="6261653" y="1756463"/>
            <a:ext cx="2540000" cy="733425"/>
            <a:chOff x="7333086" y="2736938"/>
            <a:chExt cx="2539755" cy="733428"/>
          </a:xfrm>
        </p:grpSpPr>
        <p:sp>
          <p:nvSpPr>
            <p:cNvPr id="546" name="Rectangle 2">
              <a:extLst>
                <a:ext uri="{FF2B5EF4-FFF2-40B4-BE49-F238E27FC236}">
                  <a16:creationId xmlns:a16="http://schemas.microsoft.com/office/drawing/2014/main" id="{AB493127-C9AE-1A44-8D2B-ECDD8261B73B}"/>
                </a:ext>
              </a:extLst>
            </p:cNvPr>
            <p:cNvSpPr>
              <a:spLocks noChangeArrowheads="1"/>
            </p:cNvSpPr>
            <p:nvPr/>
          </p:nvSpPr>
          <p:spPr bwMode="auto">
            <a:xfrm>
              <a:off x="7333086"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7" name="TextBox 1">
              <a:extLst>
                <a:ext uri="{FF2B5EF4-FFF2-40B4-BE49-F238E27FC236}">
                  <a16:creationId xmlns:a16="http://schemas.microsoft.com/office/drawing/2014/main" id="{BBBAA953-174E-B044-9DCC-04A88210E75D}"/>
                </a:ext>
              </a:extLst>
            </p:cNvPr>
            <p:cNvSpPr txBox="1">
              <a:spLocks noChangeArrowheads="1"/>
            </p:cNvSpPr>
            <p:nvPr/>
          </p:nvSpPr>
          <p:spPr bwMode="auto">
            <a:xfrm>
              <a:off x="7344918" y="279739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F0000"/>
                  </a:solidFill>
                  <a:effectLst/>
                  <a:uLnTx/>
                  <a:uFillTx/>
                  <a:latin typeface="Tahoma" panose="020B0604030504040204" pitchFamily="34" charset="0"/>
                  <a:ea typeface="ＭＳ Ｐゴシック" panose="020B0600070205080204" pitchFamily="34" charset="-128"/>
                  <a:cs typeface="+mn-cs"/>
                </a:rPr>
                <a:t>Broadcast: is there a DHCP server out there?</a:t>
              </a:r>
            </a:p>
          </p:txBody>
        </p:sp>
      </p:grpSp>
      <p:grpSp>
        <p:nvGrpSpPr>
          <p:cNvPr id="548" name="Group 547">
            <a:extLst>
              <a:ext uri="{FF2B5EF4-FFF2-40B4-BE49-F238E27FC236}">
                <a16:creationId xmlns:a16="http://schemas.microsoft.com/office/drawing/2014/main" id="{4A16A070-3144-234A-BC59-B856B6C33DC5}"/>
              </a:ext>
            </a:extLst>
          </p:cNvPr>
          <p:cNvGrpSpPr>
            <a:grpSpLocks/>
          </p:cNvGrpSpPr>
          <p:nvPr/>
        </p:nvGrpSpPr>
        <p:grpSpPr bwMode="auto">
          <a:xfrm>
            <a:off x="6426752" y="2964551"/>
            <a:ext cx="2528888" cy="884237"/>
            <a:chOff x="9144000" y="3229217"/>
            <a:chExt cx="2527923" cy="885135"/>
          </a:xfrm>
        </p:grpSpPr>
        <p:sp>
          <p:nvSpPr>
            <p:cNvPr id="549" name="Rectangle 87">
              <a:extLst>
                <a:ext uri="{FF2B5EF4-FFF2-40B4-BE49-F238E27FC236}">
                  <a16:creationId xmlns:a16="http://schemas.microsoft.com/office/drawing/2014/main" id="{57E9AF5E-372A-8E40-94BE-47B0B6193EB6}"/>
                </a:ext>
              </a:extLst>
            </p:cNvPr>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0" name="TextBox 88">
              <a:extLst>
                <a:ext uri="{FF2B5EF4-FFF2-40B4-BE49-F238E27FC236}">
                  <a16:creationId xmlns:a16="http://schemas.microsoft.com/office/drawing/2014/main" id="{A4D749F2-8BAC-AC4E-9A53-15BE9562F4C4}"/>
                </a:ext>
              </a:extLst>
            </p:cNvPr>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F0000"/>
                  </a:solidFill>
                  <a:effectLst/>
                  <a:uLnTx/>
                  <a:uFillTx/>
                  <a:latin typeface="Tahoma" panose="020B0604030504040204" pitchFamily="34" charset="0"/>
                  <a:ea typeface="ＭＳ Ｐゴシック" panose="020B0600070205080204" pitchFamily="34" charset="-128"/>
                  <a:cs typeface="+mn-cs"/>
                </a:rPr>
                <a:t>Broadcast: I’m a DHCP server! Here’s an IP address you can use </a:t>
              </a:r>
            </a:p>
          </p:txBody>
        </p:sp>
      </p:grpSp>
      <p:grpSp>
        <p:nvGrpSpPr>
          <p:cNvPr id="551" name="Group 550">
            <a:extLst>
              <a:ext uri="{FF2B5EF4-FFF2-40B4-BE49-F238E27FC236}">
                <a16:creationId xmlns:a16="http://schemas.microsoft.com/office/drawing/2014/main" id="{66E1A7F4-6FCF-3E43-AE21-6DF4BC478A9A}"/>
              </a:ext>
            </a:extLst>
          </p:cNvPr>
          <p:cNvGrpSpPr>
            <a:grpSpLocks/>
          </p:cNvGrpSpPr>
          <p:nvPr/>
        </p:nvGrpSpPr>
        <p:grpSpPr bwMode="auto">
          <a:xfrm>
            <a:off x="4944534" y="4190101"/>
            <a:ext cx="2625219" cy="884237"/>
            <a:chOff x="8858631" y="4615923"/>
            <a:chExt cx="2625866" cy="885135"/>
          </a:xfrm>
        </p:grpSpPr>
        <p:sp>
          <p:nvSpPr>
            <p:cNvPr id="552" name="Rectangle 89">
              <a:extLst>
                <a:ext uri="{FF2B5EF4-FFF2-40B4-BE49-F238E27FC236}">
                  <a16:creationId xmlns:a16="http://schemas.microsoft.com/office/drawing/2014/main" id="{3AEC4322-FA91-D143-9139-A2CB1B4C7E0D}"/>
                </a:ext>
              </a:extLst>
            </p:cNvPr>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3" name="TextBox 90">
              <a:extLst>
                <a:ext uri="{FF2B5EF4-FFF2-40B4-BE49-F238E27FC236}">
                  <a16:creationId xmlns:a16="http://schemas.microsoft.com/office/drawing/2014/main" id="{3FCB64EB-0F2E-B14B-B848-193DF470A692}"/>
                </a:ext>
              </a:extLst>
            </p:cNvPr>
            <p:cNvSpPr txBox="1">
              <a:spLocks noChangeArrowheads="1"/>
            </p:cNvSpPr>
            <p:nvPr/>
          </p:nvSpPr>
          <p:spPr bwMode="auto">
            <a:xfrm>
              <a:off x="8858631" y="4765817"/>
              <a:ext cx="2625866" cy="58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F0000"/>
                  </a:solidFill>
                  <a:effectLst/>
                  <a:uLnTx/>
                  <a:uFillTx/>
                  <a:latin typeface="Tahoma" panose="020B0604030504040204" pitchFamily="34" charset="0"/>
                  <a:ea typeface="ＭＳ Ｐゴシック" panose="020B0600070205080204" pitchFamily="34" charset="-128"/>
                  <a:cs typeface="+mn-cs"/>
                </a:rPr>
                <a:t>Broadcast: OK.  I would like to use this IP address!</a:t>
              </a:r>
            </a:p>
          </p:txBody>
        </p:sp>
      </p:grpSp>
      <p:grpSp>
        <p:nvGrpSpPr>
          <p:cNvPr id="554" name="Group 553">
            <a:extLst>
              <a:ext uri="{FF2B5EF4-FFF2-40B4-BE49-F238E27FC236}">
                <a16:creationId xmlns:a16="http://schemas.microsoft.com/office/drawing/2014/main" id="{65062FC4-666B-6342-A70D-7A1D16B7049C}"/>
              </a:ext>
            </a:extLst>
          </p:cNvPr>
          <p:cNvGrpSpPr>
            <a:grpSpLocks/>
          </p:cNvGrpSpPr>
          <p:nvPr/>
        </p:nvGrpSpPr>
        <p:grpSpPr bwMode="auto">
          <a:xfrm>
            <a:off x="6409290" y="5558526"/>
            <a:ext cx="2528887" cy="885825"/>
            <a:chOff x="9144000" y="5555417"/>
            <a:chExt cx="2527923" cy="885135"/>
          </a:xfrm>
        </p:grpSpPr>
        <p:sp>
          <p:nvSpPr>
            <p:cNvPr id="555" name="Rectangle 91">
              <a:extLst>
                <a:ext uri="{FF2B5EF4-FFF2-40B4-BE49-F238E27FC236}">
                  <a16:creationId xmlns:a16="http://schemas.microsoft.com/office/drawing/2014/main" id="{9E7B23F1-96DD-8C46-9D6F-820B88B8806A}"/>
                </a:ext>
              </a:extLst>
            </p:cNvPr>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6" name="TextBox 92">
              <a:extLst>
                <a:ext uri="{FF2B5EF4-FFF2-40B4-BE49-F238E27FC236}">
                  <a16:creationId xmlns:a16="http://schemas.microsoft.com/office/drawing/2014/main" id="{E908630C-0C3F-8545-B890-E8A9600EBD7E}"/>
                </a:ext>
              </a:extLst>
            </p:cNvPr>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F0000"/>
                  </a:solidFill>
                  <a:effectLst/>
                  <a:uLnTx/>
                  <a:uFillTx/>
                  <a:latin typeface="Tahoma" panose="020B0604030504040204" pitchFamily="34" charset="0"/>
                  <a:ea typeface="ＭＳ Ｐゴシック" panose="020B0600070205080204" pitchFamily="34" charset="-128"/>
                  <a:cs typeface="+mn-cs"/>
                </a:rPr>
                <a:t>Broadcast: OK.  You’ve got that IP address!</a:t>
              </a:r>
            </a:p>
          </p:txBody>
        </p:sp>
      </p:grpSp>
      <p:sp>
        <p:nvSpPr>
          <p:cNvPr id="5" name="TextBox 4">
            <a:extLst>
              <a:ext uri="{FF2B5EF4-FFF2-40B4-BE49-F238E27FC236}">
                <a16:creationId xmlns:a16="http://schemas.microsoft.com/office/drawing/2014/main" id="{7F26FE35-19E8-7046-8DE2-04C21540DCCD}"/>
              </a:ext>
            </a:extLst>
          </p:cNvPr>
          <p:cNvSpPr txBox="1"/>
          <p:nvPr/>
        </p:nvSpPr>
        <p:spPr>
          <a:xfrm>
            <a:off x="9296400" y="3522133"/>
            <a:ext cx="245533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two steps above can be skipped “if a client remembers and wishes to reuse a previously allocated network address”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[RFC 2131]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90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animEffect transition="in" filter="wipe(right)">
                                      <p:cBhvr>
                                        <p:cTn id="7" dur="500"/>
                                        <p:tgtEl>
                                          <p:spTgt spid="472"/>
                                        </p:tgtEl>
                                      </p:cBhvr>
                                    </p:animEffect>
                                  </p:childTnLst>
                                </p:cTn>
                              </p:par>
                              <p:par>
                                <p:cTn id="8" presetID="9" presetClass="entr" presetSubtype="0" fill="hold" nodeType="withEffect">
                                  <p:stCondLst>
                                    <p:cond delay="0"/>
                                  </p:stCondLst>
                                  <p:childTnLst>
                                    <p:set>
                                      <p:cBhvr>
                                        <p:cTn id="9" dur="1" fill="hold">
                                          <p:stCondLst>
                                            <p:cond delay="0"/>
                                          </p:stCondLst>
                                        </p:cTn>
                                        <p:tgtEl>
                                          <p:spTgt spid="545"/>
                                        </p:tgtEl>
                                        <p:attrNameLst>
                                          <p:attrName>style.visibility</p:attrName>
                                        </p:attrNameLst>
                                      </p:cBhvr>
                                      <p:to>
                                        <p:strVal val="visible"/>
                                      </p:to>
                                    </p:set>
                                    <p:animEffect transition="in" filter="dissolve">
                                      <p:cBhvr>
                                        <p:cTn id="10" dur="500"/>
                                        <p:tgtEl>
                                          <p:spTgt spid="5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545"/>
                                        </p:tgtEl>
                                      </p:cBhvr>
                                    </p:animEffect>
                                    <p:set>
                                      <p:cBhvr>
                                        <p:cTn id="15" dur="1" fill="hold">
                                          <p:stCondLst>
                                            <p:cond delay="499"/>
                                          </p:stCondLst>
                                        </p:cTn>
                                        <p:tgtEl>
                                          <p:spTgt spid="54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wipe(left)">
                                      <p:cBhvr>
                                        <p:cTn id="20" dur="500"/>
                                        <p:tgtEl>
                                          <p:spTgt spid="478"/>
                                        </p:tgtEl>
                                      </p:cBhvr>
                                    </p:animEffect>
                                  </p:childTnLst>
                                </p:cTn>
                              </p:par>
                              <p:par>
                                <p:cTn id="21" presetID="22" presetClass="entr" presetSubtype="8" fill="hold" nodeType="withEffect">
                                  <p:stCondLst>
                                    <p:cond delay="0"/>
                                  </p:stCondLst>
                                  <p:childTnLst>
                                    <p:set>
                                      <p:cBhvr>
                                        <p:cTn id="22" dur="1" fill="hold">
                                          <p:stCondLst>
                                            <p:cond delay="0"/>
                                          </p:stCondLst>
                                        </p:cTn>
                                        <p:tgtEl>
                                          <p:spTgt spid="477"/>
                                        </p:tgtEl>
                                        <p:attrNameLst>
                                          <p:attrName>style.visibility</p:attrName>
                                        </p:attrNameLst>
                                      </p:cBhvr>
                                      <p:to>
                                        <p:strVal val="visible"/>
                                      </p:to>
                                    </p:set>
                                    <p:animEffect transition="in" filter="wipe(left)">
                                      <p:cBhvr>
                                        <p:cTn id="23" dur="500"/>
                                        <p:tgtEl>
                                          <p:spTgt spid="477"/>
                                        </p:tgtEl>
                                      </p:cBhvr>
                                    </p:animEffect>
                                  </p:childTnLst>
                                </p:cTn>
                              </p:par>
                              <p:par>
                                <p:cTn id="24" presetID="9" presetClass="entr" presetSubtype="0" fill="hold" nodeType="withEffect">
                                  <p:stCondLst>
                                    <p:cond delay="0"/>
                                  </p:stCondLst>
                                  <p:childTnLst>
                                    <p:set>
                                      <p:cBhvr>
                                        <p:cTn id="25" dur="1" fill="hold">
                                          <p:stCondLst>
                                            <p:cond delay="0"/>
                                          </p:stCondLst>
                                        </p:cTn>
                                        <p:tgtEl>
                                          <p:spTgt spid="548"/>
                                        </p:tgtEl>
                                        <p:attrNameLst>
                                          <p:attrName>style.visibility</p:attrName>
                                        </p:attrNameLst>
                                      </p:cBhvr>
                                      <p:to>
                                        <p:strVal val="visible"/>
                                      </p:to>
                                    </p:set>
                                    <p:animEffect transition="in" filter="dissolve">
                                      <p:cBhvr>
                                        <p:cTn id="26" dur="500"/>
                                        <p:tgtEl>
                                          <p:spTgt spid="54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548"/>
                                        </p:tgtEl>
                                      </p:cBhvr>
                                    </p:animEffect>
                                    <p:set>
                                      <p:cBhvr>
                                        <p:cTn id="31" dur="1" fill="hold">
                                          <p:stCondLst>
                                            <p:cond delay="499"/>
                                          </p:stCondLst>
                                        </p:cTn>
                                        <p:tgtEl>
                                          <p:spTgt spid="54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82"/>
                                        </p:tgtEl>
                                        <p:attrNameLst>
                                          <p:attrName>style.visibility</p:attrName>
                                        </p:attrNameLst>
                                      </p:cBhvr>
                                      <p:to>
                                        <p:strVal val="visible"/>
                                      </p:to>
                                    </p:set>
                                    <p:animEffect transition="in" filter="wipe(right)">
                                      <p:cBhvr>
                                        <p:cTn id="41" dur="500"/>
                                        <p:tgtEl>
                                          <p:spTgt spid="482"/>
                                        </p:tgtEl>
                                      </p:cBhvr>
                                    </p:animEffect>
                                  </p:childTnLst>
                                </p:cTn>
                              </p:par>
                              <p:par>
                                <p:cTn id="42" presetID="9" presetClass="exit" presetSubtype="0" fill="hold" grpId="1" nodeType="withEffect">
                                  <p:stCondLst>
                                    <p:cond delay="0"/>
                                  </p:stCondLst>
                                  <p:childTnLst>
                                    <p:animEffect transition="out" filter="dissolv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22" presetClass="entr" presetSubtype="2" fill="hold" nodeType="withEffect">
                                  <p:stCondLst>
                                    <p:cond delay="0"/>
                                  </p:stCondLst>
                                  <p:childTnLst>
                                    <p:set>
                                      <p:cBhvr>
                                        <p:cTn id="46" dur="1" fill="hold">
                                          <p:stCondLst>
                                            <p:cond delay="0"/>
                                          </p:stCondLst>
                                        </p:cTn>
                                        <p:tgtEl>
                                          <p:spTgt spid="481"/>
                                        </p:tgtEl>
                                        <p:attrNameLst>
                                          <p:attrName>style.visibility</p:attrName>
                                        </p:attrNameLst>
                                      </p:cBhvr>
                                      <p:to>
                                        <p:strVal val="visible"/>
                                      </p:to>
                                    </p:set>
                                    <p:animEffect transition="in" filter="wipe(right)">
                                      <p:cBhvr>
                                        <p:cTn id="47" dur="500"/>
                                        <p:tgtEl>
                                          <p:spTgt spid="481"/>
                                        </p:tgtEl>
                                      </p:cBhvr>
                                    </p:animEffect>
                                  </p:childTnLst>
                                </p:cTn>
                              </p:par>
                              <p:par>
                                <p:cTn id="48" presetID="9" presetClass="entr" presetSubtype="0" fill="hold" nodeType="withEffect">
                                  <p:stCondLst>
                                    <p:cond delay="0"/>
                                  </p:stCondLst>
                                  <p:childTnLst>
                                    <p:set>
                                      <p:cBhvr>
                                        <p:cTn id="49" dur="1" fill="hold">
                                          <p:stCondLst>
                                            <p:cond delay="0"/>
                                          </p:stCondLst>
                                        </p:cTn>
                                        <p:tgtEl>
                                          <p:spTgt spid="551"/>
                                        </p:tgtEl>
                                        <p:attrNameLst>
                                          <p:attrName>style.visibility</p:attrName>
                                        </p:attrNameLst>
                                      </p:cBhvr>
                                      <p:to>
                                        <p:strVal val="visible"/>
                                      </p:to>
                                    </p:set>
                                    <p:animEffect transition="in" filter="dissolve">
                                      <p:cBhvr>
                                        <p:cTn id="50" dur="500"/>
                                        <p:tgtEl>
                                          <p:spTgt spid="5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xit" presetSubtype="0" fill="hold" nodeType="clickEffect">
                                  <p:stCondLst>
                                    <p:cond delay="0"/>
                                  </p:stCondLst>
                                  <p:childTnLst>
                                    <p:animEffect transition="out" filter="dissolve">
                                      <p:cBhvr>
                                        <p:cTn id="54" dur="500"/>
                                        <p:tgtEl>
                                          <p:spTgt spid="551"/>
                                        </p:tgtEl>
                                      </p:cBhvr>
                                    </p:animEffect>
                                    <p:set>
                                      <p:cBhvr>
                                        <p:cTn id="55" dur="1" fill="hold">
                                          <p:stCondLst>
                                            <p:cond delay="499"/>
                                          </p:stCondLst>
                                        </p:cTn>
                                        <p:tgtEl>
                                          <p:spTgt spid="55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86"/>
                                        </p:tgtEl>
                                        <p:attrNameLst>
                                          <p:attrName>style.visibility</p:attrName>
                                        </p:attrNameLst>
                                      </p:cBhvr>
                                      <p:to>
                                        <p:strVal val="visible"/>
                                      </p:to>
                                    </p:set>
                                    <p:animEffect transition="in" filter="wipe(left)">
                                      <p:cBhvr>
                                        <p:cTn id="60" dur="500"/>
                                        <p:tgtEl>
                                          <p:spTgt spid="486"/>
                                        </p:tgtEl>
                                      </p:cBhvr>
                                    </p:animEffect>
                                  </p:childTnLst>
                                </p:cTn>
                              </p:par>
                              <p:par>
                                <p:cTn id="61" presetID="22" presetClass="entr" presetSubtype="8" fill="hold" nodeType="withEffect">
                                  <p:stCondLst>
                                    <p:cond delay="0"/>
                                  </p:stCondLst>
                                  <p:childTnLst>
                                    <p:set>
                                      <p:cBhvr>
                                        <p:cTn id="62" dur="1" fill="hold">
                                          <p:stCondLst>
                                            <p:cond delay="0"/>
                                          </p:stCondLst>
                                        </p:cTn>
                                        <p:tgtEl>
                                          <p:spTgt spid="485"/>
                                        </p:tgtEl>
                                        <p:attrNameLst>
                                          <p:attrName>style.visibility</p:attrName>
                                        </p:attrNameLst>
                                      </p:cBhvr>
                                      <p:to>
                                        <p:strVal val="visible"/>
                                      </p:to>
                                    </p:set>
                                    <p:animEffect transition="in" filter="wipe(left)">
                                      <p:cBhvr>
                                        <p:cTn id="63" dur="500"/>
                                        <p:tgtEl>
                                          <p:spTgt spid="485"/>
                                        </p:tgtEl>
                                      </p:cBhvr>
                                    </p:animEffect>
                                  </p:childTnLst>
                                </p:cTn>
                              </p:par>
                              <p:par>
                                <p:cTn id="64" presetID="9" presetClass="entr" presetSubtype="0" fill="hold" nodeType="withEffect">
                                  <p:stCondLst>
                                    <p:cond delay="0"/>
                                  </p:stCondLst>
                                  <p:childTnLst>
                                    <p:set>
                                      <p:cBhvr>
                                        <p:cTn id="65" dur="1" fill="hold">
                                          <p:stCondLst>
                                            <p:cond delay="0"/>
                                          </p:stCondLst>
                                        </p:cTn>
                                        <p:tgtEl>
                                          <p:spTgt spid="554"/>
                                        </p:tgtEl>
                                        <p:attrNameLst>
                                          <p:attrName>style.visibility</p:attrName>
                                        </p:attrNameLst>
                                      </p:cBhvr>
                                      <p:to>
                                        <p:strVal val="visible"/>
                                      </p:to>
                                    </p:set>
                                    <p:animEffect transition="in" filter="dissolve">
                                      <p:cBhvr>
                                        <p:cTn id="66" dur="500"/>
                                        <p:tgtEl>
                                          <p:spTgt spid="554"/>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nodeType="clickEffect">
                                  <p:stCondLst>
                                    <p:cond delay="0"/>
                                  </p:stCondLst>
                                  <p:childTnLst>
                                    <p:animEffect transition="out" filter="dissolve">
                                      <p:cBhvr>
                                        <p:cTn id="70" dur="500"/>
                                        <p:tgtEl>
                                          <p:spTgt spid="554"/>
                                        </p:tgtEl>
                                      </p:cBhvr>
                                    </p:animEffect>
                                    <p:set>
                                      <p:cBhvr>
                                        <p:cTn id="71" dur="1" fill="hold">
                                          <p:stCondLst>
                                            <p:cond delay="499"/>
                                          </p:stCondLst>
                                        </p:cTn>
                                        <p:tgtEl>
                                          <p:spTgt spid="5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80">
            <a:extLst>
              <a:ext uri="{FF2B5EF4-FFF2-40B4-BE49-F238E27FC236}">
                <a16:creationId xmlns:a16="http://schemas.microsoft.com/office/drawing/2014/main" id="{E4A69AE9-9C27-CE49-8761-21FC6391CC79}"/>
              </a:ext>
            </a:extLst>
          </p:cNvPr>
          <p:cNvSpPr>
            <a:spLocks/>
          </p:cNvSpPr>
          <p:nvPr/>
        </p:nvSpPr>
        <p:spPr bwMode="auto">
          <a:xfrm>
            <a:off x="6624872" y="2978590"/>
            <a:ext cx="3273778" cy="2294055"/>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Text Box 12">
            <a:extLst>
              <a:ext uri="{FF2B5EF4-FFF2-40B4-BE49-F238E27FC236}">
                <a16:creationId xmlns:a16="http://schemas.microsoft.com/office/drawing/2014/main" id="{160FAFD7-0598-5243-851C-EDC8ADECCF38}"/>
              </a:ext>
            </a:extLst>
          </p:cNvPr>
          <p:cNvSpPr txBox="1">
            <a:spLocks noChangeArrowheads="1"/>
          </p:cNvSpPr>
          <p:nvPr/>
        </p:nvSpPr>
        <p:spPr bwMode="auto">
          <a:xfrm>
            <a:off x="9236240" y="3264692"/>
            <a:ext cx="859531"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10.0.0.1</a:t>
            </a:r>
          </a:p>
        </p:txBody>
      </p:sp>
      <p:sp>
        <p:nvSpPr>
          <p:cNvPr id="55" name="Text Box 13">
            <a:extLst>
              <a:ext uri="{FF2B5EF4-FFF2-40B4-BE49-F238E27FC236}">
                <a16:creationId xmlns:a16="http://schemas.microsoft.com/office/drawing/2014/main" id="{0C2F1B46-63B4-2448-9F86-DCE0FFD3B780}"/>
              </a:ext>
            </a:extLst>
          </p:cNvPr>
          <p:cNvSpPr txBox="1">
            <a:spLocks noChangeArrowheads="1"/>
          </p:cNvSpPr>
          <p:nvPr/>
        </p:nvSpPr>
        <p:spPr bwMode="auto">
          <a:xfrm>
            <a:off x="9181489" y="3988217"/>
            <a:ext cx="859531"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10.0.0.2</a:t>
            </a:r>
          </a:p>
        </p:txBody>
      </p:sp>
      <p:sp>
        <p:nvSpPr>
          <p:cNvPr id="56" name="Text Box 14">
            <a:extLst>
              <a:ext uri="{FF2B5EF4-FFF2-40B4-BE49-F238E27FC236}">
                <a16:creationId xmlns:a16="http://schemas.microsoft.com/office/drawing/2014/main" id="{64025A8E-DCF1-D643-BEC4-D5D76E02D59E}"/>
              </a:ext>
            </a:extLst>
          </p:cNvPr>
          <p:cNvSpPr txBox="1">
            <a:spLocks noChangeArrowheads="1"/>
          </p:cNvSpPr>
          <p:nvPr/>
        </p:nvSpPr>
        <p:spPr bwMode="auto">
          <a:xfrm>
            <a:off x="9155136" y="4742372"/>
            <a:ext cx="859531"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10.0.0.3</a:t>
            </a:r>
          </a:p>
        </p:txBody>
      </p:sp>
      <p:sp>
        <p:nvSpPr>
          <p:cNvPr id="57" name="Text Box 15">
            <a:extLst>
              <a:ext uri="{FF2B5EF4-FFF2-40B4-BE49-F238E27FC236}">
                <a16:creationId xmlns:a16="http://schemas.microsoft.com/office/drawing/2014/main" id="{DAA05697-C5E0-8546-AB80-63B7917239F5}"/>
              </a:ext>
            </a:extLst>
          </p:cNvPr>
          <p:cNvSpPr txBox="1">
            <a:spLocks noChangeArrowheads="1"/>
          </p:cNvSpPr>
          <p:nvPr/>
        </p:nvSpPr>
        <p:spPr bwMode="auto">
          <a:xfrm>
            <a:off x="6464854" y="3424079"/>
            <a:ext cx="859531"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10.0.0.4</a:t>
            </a:r>
          </a:p>
        </p:txBody>
      </p:sp>
      <p:sp>
        <p:nvSpPr>
          <p:cNvPr id="58" name="Line 16">
            <a:extLst>
              <a:ext uri="{FF2B5EF4-FFF2-40B4-BE49-F238E27FC236}">
                <a16:creationId xmlns:a16="http://schemas.microsoft.com/office/drawing/2014/main" id="{7A263ADA-FEA5-9749-93B9-2C606DDDAFFF}"/>
              </a:ext>
            </a:extLst>
          </p:cNvPr>
          <p:cNvSpPr>
            <a:spLocks noChangeShapeType="1"/>
          </p:cNvSpPr>
          <p:nvPr/>
        </p:nvSpPr>
        <p:spPr bwMode="auto">
          <a:xfrm>
            <a:off x="6820885" y="3727909"/>
            <a:ext cx="2090" cy="35887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2" name="Text Box 81">
            <a:extLst>
              <a:ext uri="{FF2B5EF4-FFF2-40B4-BE49-F238E27FC236}">
                <a16:creationId xmlns:a16="http://schemas.microsoft.com/office/drawing/2014/main" id="{CC371830-F400-E64E-BBD6-B5CDA5AE6E70}"/>
              </a:ext>
            </a:extLst>
          </p:cNvPr>
          <p:cNvSpPr txBox="1">
            <a:spLocks noChangeArrowheads="1"/>
          </p:cNvSpPr>
          <p:nvPr/>
        </p:nvSpPr>
        <p:spPr bwMode="auto">
          <a:xfrm>
            <a:off x="6679771" y="2473869"/>
            <a:ext cx="2802851" cy="56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local network (e.g., home network) 10.0.0/24</a:t>
            </a:r>
          </a:p>
        </p:txBody>
      </p:sp>
      <p:sp>
        <p:nvSpPr>
          <p:cNvPr id="63" name="Line 82">
            <a:extLst>
              <a:ext uri="{FF2B5EF4-FFF2-40B4-BE49-F238E27FC236}">
                <a16:creationId xmlns:a16="http://schemas.microsoft.com/office/drawing/2014/main" id="{088E5B6E-277B-E04A-9B50-44C102E23E15}"/>
              </a:ext>
            </a:extLst>
          </p:cNvPr>
          <p:cNvSpPr>
            <a:spLocks noChangeShapeType="1"/>
          </p:cNvSpPr>
          <p:nvPr/>
        </p:nvSpPr>
        <p:spPr bwMode="auto">
          <a:xfrm>
            <a:off x="9417628" y="2709128"/>
            <a:ext cx="112466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4" name="Line 83">
            <a:extLst>
              <a:ext uri="{FF2B5EF4-FFF2-40B4-BE49-F238E27FC236}">
                <a16:creationId xmlns:a16="http://schemas.microsoft.com/office/drawing/2014/main" id="{709B9FA0-ACAA-A845-AE33-47EEFB4EB1F7}"/>
              </a:ext>
            </a:extLst>
          </p:cNvPr>
          <p:cNvSpPr>
            <a:spLocks noChangeShapeType="1"/>
          </p:cNvSpPr>
          <p:nvPr/>
        </p:nvSpPr>
        <p:spPr bwMode="auto">
          <a:xfrm>
            <a:off x="6205244" y="2589251"/>
            <a:ext cx="0" cy="11282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5" name="Line 84">
            <a:extLst>
              <a:ext uri="{FF2B5EF4-FFF2-40B4-BE49-F238E27FC236}">
                <a16:creationId xmlns:a16="http://schemas.microsoft.com/office/drawing/2014/main" id="{FF34E808-0600-054A-9F51-077FECC17882}"/>
              </a:ext>
            </a:extLst>
          </p:cNvPr>
          <p:cNvSpPr>
            <a:spLocks noChangeShapeType="1"/>
          </p:cNvSpPr>
          <p:nvPr/>
        </p:nvSpPr>
        <p:spPr bwMode="auto">
          <a:xfrm flipH="1" flipV="1">
            <a:off x="6344943" y="2721791"/>
            <a:ext cx="427910" cy="447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2" name="Group 107">
            <a:extLst>
              <a:ext uri="{FF2B5EF4-FFF2-40B4-BE49-F238E27FC236}">
                <a16:creationId xmlns:a16="http://schemas.microsoft.com/office/drawing/2014/main" id="{148E112E-E90E-834A-811C-CD872028B70D}"/>
              </a:ext>
            </a:extLst>
          </p:cNvPr>
          <p:cNvGrpSpPr>
            <a:grpSpLocks/>
          </p:cNvGrpSpPr>
          <p:nvPr/>
        </p:nvGrpSpPr>
        <p:grpSpPr bwMode="auto">
          <a:xfrm flipH="1">
            <a:off x="9988255" y="3097875"/>
            <a:ext cx="641350" cy="583178"/>
            <a:chOff x="-44" y="1473"/>
            <a:chExt cx="981" cy="1105"/>
          </a:xfrm>
        </p:grpSpPr>
        <p:pic>
          <p:nvPicPr>
            <p:cNvPr id="83" name="Picture 108" descr="desktop_computer_stylized_medium">
              <a:extLst>
                <a:ext uri="{FF2B5EF4-FFF2-40B4-BE49-F238E27FC236}">
                  <a16:creationId xmlns:a16="http://schemas.microsoft.com/office/drawing/2014/main" id="{B9390BE0-7119-AB41-B6E6-B8B9B6EAF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109">
              <a:extLst>
                <a:ext uri="{FF2B5EF4-FFF2-40B4-BE49-F238E27FC236}">
                  <a16:creationId xmlns:a16="http://schemas.microsoft.com/office/drawing/2014/main" id="{293E3B7E-E5D1-5346-ACF1-D67B1F6CA315}"/>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5" name="Group 110">
            <a:extLst>
              <a:ext uri="{FF2B5EF4-FFF2-40B4-BE49-F238E27FC236}">
                <a16:creationId xmlns:a16="http://schemas.microsoft.com/office/drawing/2014/main" id="{2DD7477F-5AAB-0746-AAA0-47FB5D4798FA}"/>
              </a:ext>
            </a:extLst>
          </p:cNvPr>
          <p:cNvGrpSpPr>
            <a:grpSpLocks/>
          </p:cNvGrpSpPr>
          <p:nvPr/>
        </p:nvGrpSpPr>
        <p:grpSpPr bwMode="auto">
          <a:xfrm flipH="1">
            <a:off x="9915055" y="3818933"/>
            <a:ext cx="641350" cy="583178"/>
            <a:chOff x="-44" y="1473"/>
            <a:chExt cx="981" cy="1105"/>
          </a:xfrm>
        </p:grpSpPr>
        <p:pic>
          <p:nvPicPr>
            <p:cNvPr id="86" name="Picture 111" descr="desktop_computer_stylized_medium">
              <a:extLst>
                <a:ext uri="{FF2B5EF4-FFF2-40B4-BE49-F238E27FC236}">
                  <a16:creationId xmlns:a16="http://schemas.microsoft.com/office/drawing/2014/main" id="{01B20CC0-1736-964F-BCF0-1E8797D8E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12">
              <a:extLst>
                <a:ext uri="{FF2B5EF4-FFF2-40B4-BE49-F238E27FC236}">
                  <a16:creationId xmlns:a16="http://schemas.microsoft.com/office/drawing/2014/main" id="{336B69AD-10ED-4543-8BB7-FE48585F59CF}"/>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8" name="Group 113">
            <a:extLst>
              <a:ext uri="{FF2B5EF4-FFF2-40B4-BE49-F238E27FC236}">
                <a16:creationId xmlns:a16="http://schemas.microsoft.com/office/drawing/2014/main" id="{7FA0B98C-5F93-3E44-B2CB-BA99E8BB49FF}"/>
              </a:ext>
            </a:extLst>
          </p:cNvPr>
          <p:cNvGrpSpPr>
            <a:grpSpLocks/>
          </p:cNvGrpSpPr>
          <p:nvPr/>
        </p:nvGrpSpPr>
        <p:grpSpPr bwMode="auto">
          <a:xfrm flipH="1">
            <a:off x="9934281" y="4558766"/>
            <a:ext cx="641350" cy="583178"/>
            <a:chOff x="-44" y="1473"/>
            <a:chExt cx="981" cy="1105"/>
          </a:xfrm>
        </p:grpSpPr>
        <p:pic>
          <p:nvPicPr>
            <p:cNvPr id="89" name="Picture 114" descr="desktop_computer_stylized_medium">
              <a:extLst>
                <a:ext uri="{FF2B5EF4-FFF2-40B4-BE49-F238E27FC236}">
                  <a16:creationId xmlns:a16="http://schemas.microsoft.com/office/drawing/2014/main" id="{09369A99-2EFC-9B40-AF93-FDC15625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115">
              <a:extLst>
                <a:ext uri="{FF2B5EF4-FFF2-40B4-BE49-F238E27FC236}">
                  <a16:creationId xmlns:a16="http://schemas.microsoft.com/office/drawing/2014/main" id="{464C0B53-AAB8-564F-8088-920F60DC7AB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1A06E053-CAB3-9D4A-8BE9-102F522689C4}"/>
              </a:ext>
            </a:extLst>
          </p:cNvPr>
          <p:cNvGrpSpPr/>
          <p:nvPr/>
        </p:nvGrpSpPr>
        <p:grpSpPr>
          <a:xfrm>
            <a:off x="2171406" y="2486532"/>
            <a:ext cx="3963988" cy="2445373"/>
            <a:chOff x="2171406" y="2486532"/>
            <a:chExt cx="3963988" cy="2445373"/>
          </a:xfrm>
        </p:grpSpPr>
        <p:sp>
          <p:nvSpPr>
            <p:cNvPr id="49" name="Freeform 4">
              <a:extLst>
                <a:ext uri="{FF2B5EF4-FFF2-40B4-BE49-F238E27FC236}">
                  <a16:creationId xmlns:a16="http://schemas.microsoft.com/office/drawing/2014/main" id="{DCC2D4F1-C60F-1E4E-BA36-DFAF4B8F7B69}"/>
                </a:ext>
              </a:extLst>
            </p:cNvPr>
            <p:cNvSpPr>
              <a:spLocks/>
            </p:cNvSpPr>
            <p:nvPr/>
          </p:nvSpPr>
          <p:spPr bwMode="auto">
            <a:xfrm>
              <a:off x="2171406" y="3444138"/>
              <a:ext cx="3640666" cy="1487767"/>
            </a:xfrm>
            <a:custGeom>
              <a:avLst/>
              <a:gdLst>
                <a:gd name="T0" fmla="*/ 2147483647 w 2425"/>
                <a:gd name="T1" fmla="*/ 2147483647 h 898"/>
                <a:gd name="T2" fmla="*/ 2147483647 w 2425"/>
                <a:gd name="T3" fmla="*/ 2147483647 h 898"/>
                <a:gd name="T4" fmla="*/ 2147483647 w 2425"/>
                <a:gd name="T5" fmla="*/ 2147483647 h 898"/>
                <a:gd name="T6" fmla="*/ 2147483647 w 2425"/>
                <a:gd name="T7" fmla="*/ 2147483647 h 898"/>
                <a:gd name="T8" fmla="*/ 2147483647 w 2425"/>
                <a:gd name="T9" fmla="*/ 2147483647 h 898"/>
                <a:gd name="T10" fmla="*/ 2147483647 w 2425"/>
                <a:gd name="T11" fmla="*/ 2147483647 h 898"/>
                <a:gd name="T12" fmla="*/ 2147483647 w 2425"/>
                <a:gd name="T13" fmla="*/ 2147483647 h 898"/>
                <a:gd name="T14" fmla="*/ 2147483647 w 2425"/>
                <a:gd name="T15" fmla="*/ 2147483647 h 898"/>
                <a:gd name="T16" fmla="*/ 0 60000 65536"/>
                <a:gd name="T17" fmla="*/ 0 60000 65536"/>
                <a:gd name="T18" fmla="*/ 0 60000 65536"/>
                <a:gd name="T19" fmla="*/ 0 60000 65536"/>
                <a:gd name="T20" fmla="*/ 0 60000 65536"/>
                <a:gd name="T21" fmla="*/ 0 60000 65536"/>
                <a:gd name="T22" fmla="*/ 0 60000 65536"/>
                <a:gd name="T23" fmla="*/ 0 60000 65536"/>
                <a:gd name="T24" fmla="*/ 0 w 2425"/>
                <a:gd name="T25" fmla="*/ 0 h 898"/>
                <a:gd name="T26" fmla="*/ 2425 w 2425"/>
                <a:gd name="T27" fmla="*/ 898 h 8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 name="Text Box 17">
              <a:extLst>
                <a:ext uri="{FF2B5EF4-FFF2-40B4-BE49-F238E27FC236}">
                  <a16:creationId xmlns:a16="http://schemas.microsoft.com/office/drawing/2014/main" id="{E30571BA-05AF-0B45-BA07-E31ED33E2027}"/>
                </a:ext>
              </a:extLst>
            </p:cNvPr>
            <p:cNvSpPr txBox="1">
              <a:spLocks noChangeArrowheads="1"/>
            </p:cNvSpPr>
            <p:nvPr/>
          </p:nvSpPr>
          <p:spPr bwMode="auto">
            <a:xfrm>
              <a:off x="4504384" y="3410471"/>
              <a:ext cx="1172116"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138.76.29.7</a:t>
              </a:r>
            </a:p>
          </p:txBody>
        </p:sp>
        <p:sp>
          <p:nvSpPr>
            <p:cNvPr id="60" name="Line 18">
              <a:extLst>
                <a:ext uri="{FF2B5EF4-FFF2-40B4-BE49-F238E27FC236}">
                  <a16:creationId xmlns:a16="http://schemas.microsoft.com/office/drawing/2014/main" id="{8992B4D5-4037-2B4E-93F8-5AB3897EDA38}"/>
                </a:ext>
              </a:extLst>
            </p:cNvPr>
            <p:cNvSpPr>
              <a:spLocks noChangeShapeType="1"/>
            </p:cNvSpPr>
            <p:nvPr/>
          </p:nvSpPr>
          <p:spPr bwMode="auto">
            <a:xfrm flipH="1" flipV="1">
              <a:off x="5504641" y="3720817"/>
              <a:ext cx="4440" cy="35670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 name="Line 86">
              <a:extLst>
                <a:ext uri="{FF2B5EF4-FFF2-40B4-BE49-F238E27FC236}">
                  <a16:creationId xmlns:a16="http://schemas.microsoft.com/office/drawing/2014/main" id="{EE50E18D-731D-DF47-B118-B4345E03D95C}"/>
                </a:ext>
              </a:extLst>
            </p:cNvPr>
            <p:cNvSpPr>
              <a:spLocks noChangeShapeType="1"/>
            </p:cNvSpPr>
            <p:nvPr/>
          </p:nvSpPr>
          <p:spPr bwMode="auto">
            <a:xfrm>
              <a:off x="4749506" y="2735046"/>
              <a:ext cx="13858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 name="Line 87">
              <a:extLst>
                <a:ext uri="{FF2B5EF4-FFF2-40B4-BE49-F238E27FC236}">
                  <a16:creationId xmlns:a16="http://schemas.microsoft.com/office/drawing/2014/main" id="{C0557AD9-6792-174F-BDA1-0FE8C031C6F2}"/>
                </a:ext>
              </a:extLst>
            </p:cNvPr>
            <p:cNvSpPr>
              <a:spLocks noChangeShapeType="1"/>
            </p:cNvSpPr>
            <p:nvPr/>
          </p:nvSpPr>
          <p:spPr bwMode="auto">
            <a:xfrm flipH="1" flipV="1">
              <a:off x="2938169" y="2721792"/>
              <a:ext cx="8985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 name="Text Box 88">
              <a:extLst>
                <a:ext uri="{FF2B5EF4-FFF2-40B4-BE49-F238E27FC236}">
                  <a16:creationId xmlns:a16="http://schemas.microsoft.com/office/drawing/2014/main" id="{871C9E7E-B867-EC4D-B2AF-320388F7299F}"/>
                </a:ext>
              </a:extLst>
            </p:cNvPr>
            <p:cNvSpPr txBox="1">
              <a:spLocks noChangeArrowheads="1"/>
            </p:cNvSpPr>
            <p:nvPr/>
          </p:nvSpPr>
          <p:spPr bwMode="auto">
            <a:xfrm>
              <a:off x="3829555" y="2486532"/>
              <a:ext cx="950901" cy="61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rest of</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Internet</a:t>
              </a:r>
            </a:p>
          </p:txBody>
        </p:sp>
        <p:cxnSp>
          <p:nvCxnSpPr>
            <p:cNvPr id="100" name="Straight Connector 99">
              <a:extLst>
                <a:ext uri="{FF2B5EF4-FFF2-40B4-BE49-F238E27FC236}">
                  <a16:creationId xmlns:a16="http://schemas.microsoft.com/office/drawing/2014/main" id="{150858C1-088D-F54E-93D3-2431EDC19F7F}"/>
                </a:ext>
              </a:extLst>
            </p:cNvPr>
            <p:cNvCxnSpPr>
              <a:cxnSpLocks/>
            </p:cNvCxnSpPr>
            <p:nvPr/>
          </p:nvCxnSpPr>
          <p:spPr>
            <a:xfrm>
              <a:off x="2743200" y="4135538"/>
              <a:ext cx="29437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45BDAD16-73BC-D94F-A2DF-E2B2A45A02F7}"/>
              </a:ext>
            </a:extLst>
          </p:cNvPr>
          <p:cNvGrpSpPr/>
          <p:nvPr/>
        </p:nvGrpSpPr>
        <p:grpSpPr>
          <a:xfrm>
            <a:off x="5685800" y="3913064"/>
            <a:ext cx="1040553" cy="449888"/>
            <a:chOff x="7493876" y="2774731"/>
            <a:chExt cx="1481958" cy="894622"/>
          </a:xfrm>
        </p:grpSpPr>
        <p:sp>
          <p:nvSpPr>
            <p:cNvPr id="93" name="Freeform 92">
              <a:extLst>
                <a:ext uri="{FF2B5EF4-FFF2-40B4-BE49-F238E27FC236}">
                  <a16:creationId xmlns:a16="http://schemas.microsoft.com/office/drawing/2014/main" id="{57554E4B-6AC8-0F4D-9587-02056E04AB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 name="Oval 93">
              <a:extLst>
                <a:ext uri="{FF2B5EF4-FFF2-40B4-BE49-F238E27FC236}">
                  <a16:creationId xmlns:a16="http://schemas.microsoft.com/office/drawing/2014/main" id="{C36E53E2-F166-0242-9060-47F57E4B32B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5" name="Group 94">
              <a:extLst>
                <a:ext uri="{FF2B5EF4-FFF2-40B4-BE49-F238E27FC236}">
                  <a16:creationId xmlns:a16="http://schemas.microsoft.com/office/drawing/2014/main" id="{C2B76B53-8A9E-9746-BCEA-A8C7D842688D}"/>
                </a:ext>
              </a:extLst>
            </p:cNvPr>
            <p:cNvGrpSpPr/>
            <p:nvPr/>
          </p:nvGrpSpPr>
          <p:grpSpPr>
            <a:xfrm>
              <a:off x="7713663" y="2848339"/>
              <a:ext cx="1042107" cy="425543"/>
              <a:chOff x="7786941" y="2884917"/>
              <a:chExt cx="897649" cy="353919"/>
            </a:xfrm>
          </p:grpSpPr>
          <p:sp>
            <p:nvSpPr>
              <p:cNvPr id="96" name="Freeform 95">
                <a:extLst>
                  <a:ext uri="{FF2B5EF4-FFF2-40B4-BE49-F238E27FC236}">
                    <a16:creationId xmlns:a16="http://schemas.microsoft.com/office/drawing/2014/main" id="{B06470D2-5187-0248-942C-0180B21B5B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Freeform 96">
                <a:extLst>
                  <a:ext uri="{FF2B5EF4-FFF2-40B4-BE49-F238E27FC236}">
                    <a16:creationId xmlns:a16="http://schemas.microsoft.com/office/drawing/2014/main" id="{7ACE4034-22E7-4042-8641-12B84FBD37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Freeform 97">
                <a:extLst>
                  <a:ext uri="{FF2B5EF4-FFF2-40B4-BE49-F238E27FC236}">
                    <a16:creationId xmlns:a16="http://schemas.microsoft.com/office/drawing/2014/main" id="{D499314E-78D6-EA42-9F51-F19C0BD7CD3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66172900-9068-FA4E-88B9-FDFBC7A671A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02" name="Straight Connector 101">
            <a:extLst>
              <a:ext uri="{FF2B5EF4-FFF2-40B4-BE49-F238E27FC236}">
                <a16:creationId xmlns:a16="http://schemas.microsoft.com/office/drawing/2014/main" id="{A22AE88A-A305-524E-B84B-0B76D7B61A34}"/>
              </a:ext>
            </a:extLst>
          </p:cNvPr>
          <p:cNvCxnSpPr>
            <a:cxnSpLocks/>
          </p:cNvCxnSpPr>
          <p:nvPr/>
        </p:nvCxnSpPr>
        <p:spPr>
          <a:xfrm>
            <a:off x="9757680" y="3564123"/>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0700875-0DC6-5E45-AA18-90F4BFEE78F0}"/>
              </a:ext>
            </a:extLst>
          </p:cNvPr>
          <p:cNvCxnSpPr>
            <a:cxnSpLocks/>
          </p:cNvCxnSpPr>
          <p:nvPr/>
        </p:nvCxnSpPr>
        <p:spPr>
          <a:xfrm>
            <a:off x="9685290" y="4279842"/>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AF57DEB-1FD3-0148-A063-19891BA88EFC}"/>
              </a:ext>
            </a:extLst>
          </p:cNvPr>
          <p:cNvCxnSpPr>
            <a:cxnSpLocks/>
          </p:cNvCxnSpPr>
          <p:nvPr/>
        </p:nvCxnSpPr>
        <p:spPr>
          <a:xfrm>
            <a:off x="9704340" y="5027371"/>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703288" y="281163"/>
            <a:ext cx="10515600" cy="1067951"/>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NAT: network address translation</a:t>
            </a:r>
          </a:p>
        </p:txBody>
      </p:sp>
      <p:grpSp>
        <p:nvGrpSpPr>
          <p:cNvPr id="106" name="Group 105">
            <a:extLst>
              <a:ext uri="{FF2B5EF4-FFF2-40B4-BE49-F238E27FC236}">
                <a16:creationId xmlns:a16="http://schemas.microsoft.com/office/drawing/2014/main" id="{7CDF8C58-9021-0F45-A760-A2349ED7BDDE}"/>
              </a:ext>
            </a:extLst>
          </p:cNvPr>
          <p:cNvGrpSpPr/>
          <p:nvPr/>
        </p:nvGrpSpPr>
        <p:grpSpPr>
          <a:xfrm>
            <a:off x="6231591" y="4144216"/>
            <a:ext cx="5475817" cy="2433887"/>
            <a:chOff x="6191250" y="3243263"/>
            <a:chExt cx="5475817" cy="2433887"/>
          </a:xfrm>
        </p:grpSpPr>
        <p:sp>
          <p:nvSpPr>
            <p:cNvPr id="69" name="Text Box 90">
              <a:extLst>
                <a:ext uri="{FF2B5EF4-FFF2-40B4-BE49-F238E27FC236}">
                  <a16:creationId xmlns:a16="http://schemas.microsoft.com/office/drawing/2014/main" id="{C3D3888E-0889-EC4A-A8F0-844A733687B1}"/>
                </a:ext>
              </a:extLst>
            </p:cNvPr>
            <p:cNvSpPr txBox="1">
              <a:spLocks noChangeArrowheads="1"/>
            </p:cNvSpPr>
            <p:nvPr/>
          </p:nvSpPr>
          <p:spPr bwMode="auto">
            <a:xfrm>
              <a:off x="6191250" y="4640263"/>
              <a:ext cx="5475817" cy="1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datagrams with source or destination in this network have 10.0.0/24 address for  source, destination (as usual)</a:t>
              </a:r>
            </a:p>
          </p:txBody>
        </p:sp>
        <p:sp>
          <p:nvSpPr>
            <p:cNvPr id="71" name="Line 96">
              <a:extLst>
                <a:ext uri="{FF2B5EF4-FFF2-40B4-BE49-F238E27FC236}">
                  <a16:creationId xmlns:a16="http://schemas.microsoft.com/office/drawing/2014/main" id="{EF9E06A3-F0A2-D04B-881A-B1FA9D6105CC}"/>
                </a:ext>
              </a:extLst>
            </p:cNvPr>
            <p:cNvSpPr>
              <a:spLocks noChangeShapeType="1"/>
            </p:cNvSpPr>
            <p:nvPr/>
          </p:nvSpPr>
          <p:spPr bwMode="auto">
            <a:xfrm flipV="1">
              <a:off x="6731530" y="3243263"/>
              <a:ext cx="668337" cy="1427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7" name="Group 106">
            <a:extLst>
              <a:ext uri="{FF2B5EF4-FFF2-40B4-BE49-F238E27FC236}">
                <a16:creationId xmlns:a16="http://schemas.microsoft.com/office/drawing/2014/main" id="{AD291785-CEE8-4E4A-AA83-F757C708CBFB}"/>
              </a:ext>
            </a:extLst>
          </p:cNvPr>
          <p:cNvGrpSpPr/>
          <p:nvPr/>
        </p:nvGrpSpPr>
        <p:grpSpPr>
          <a:xfrm>
            <a:off x="380010" y="4107703"/>
            <a:ext cx="5528261" cy="2475162"/>
            <a:chOff x="339669" y="3206750"/>
            <a:chExt cx="5528261" cy="2475162"/>
          </a:xfrm>
        </p:grpSpPr>
        <p:sp>
          <p:nvSpPr>
            <p:cNvPr id="70" name="Text Box 92">
              <a:extLst>
                <a:ext uri="{FF2B5EF4-FFF2-40B4-BE49-F238E27FC236}">
                  <a16:creationId xmlns:a16="http://schemas.microsoft.com/office/drawing/2014/main" id="{CBD8DA55-6AFE-D449-BB96-966C7F5EBC12}"/>
                </a:ext>
              </a:extLst>
            </p:cNvPr>
            <p:cNvSpPr txBox="1">
              <a:spLocks noChangeArrowheads="1"/>
            </p:cNvSpPr>
            <p:nvPr/>
          </p:nvSpPr>
          <p:spPr bwMode="auto">
            <a:xfrm>
              <a:off x="339669" y="4645025"/>
              <a:ext cx="5528261" cy="1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all</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datagrams </a:t>
              </a: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leaving</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local network have </a:t>
              </a: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same</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source NAT IP address: 138.76.29.7,  but </a:t>
              </a:r>
              <a:r>
                <a:rPr kumimoji="0" lang="en-US" altLang="en-US" sz="24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different</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source port numbers</a:t>
              </a:r>
            </a:p>
          </p:txBody>
        </p:sp>
        <p:sp>
          <p:nvSpPr>
            <p:cNvPr id="72" name="Line 97">
              <a:extLst>
                <a:ext uri="{FF2B5EF4-FFF2-40B4-BE49-F238E27FC236}">
                  <a16:creationId xmlns:a16="http://schemas.microsoft.com/office/drawing/2014/main" id="{889B3E74-1C09-0F4E-8E4B-3B9C0D2650DF}"/>
                </a:ext>
              </a:extLst>
            </p:cNvPr>
            <p:cNvSpPr>
              <a:spLocks noChangeShapeType="1"/>
            </p:cNvSpPr>
            <p:nvPr/>
          </p:nvSpPr>
          <p:spPr bwMode="auto">
            <a:xfrm flipV="1">
              <a:off x="4620155" y="3206750"/>
              <a:ext cx="668337" cy="142716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 name="Rectangle 3">
            <a:extLst>
              <a:ext uri="{FF2B5EF4-FFF2-40B4-BE49-F238E27FC236}">
                <a16:creationId xmlns:a16="http://schemas.microsoft.com/office/drawing/2014/main" id="{D7D39038-77D9-D24B-96C2-D00AB29DC0A3}"/>
              </a:ext>
            </a:extLst>
          </p:cNvPr>
          <p:cNvSpPr/>
          <p:nvPr/>
        </p:nvSpPr>
        <p:spPr>
          <a:xfrm>
            <a:off x="438310" y="1328747"/>
            <a:ext cx="11125200" cy="1034129"/>
          </a:xfrm>
          <a:prstGeom prst="rect">
            <a:avLst/>
          </a:prstGeom>
        </p:spPr>
        <p:txBody>
          <a:bodyPr wrap="square">
            <a:spAutoFit/>
          </a:bodyPr>
          <a:lstStyle/>
          <a:p>
            <a:pPr marL="239713" marR="0" lvl="0" indent="0" algn="l" defTabSz="914400" rtl="0" eaLnBrk="1" fontAlgn="auto" latinLnBrk="0" hangingPunct="1">
              <a:lnSpc>
                <a:spcPct val="90000"/>
              </a:lnSpc>
              <a:spcBef>
                <a:spcPts val="1000"/>
              </a:spcBef>
              <a:spcAft>
                <a:spcPts val="0"/>
              </a:spcAft>
              <a:buClr>
                <a:srgbClr val="0000A3"/>
              </a:buClr>
              <a:buSzTx/>
              <a:buFontTx/>
              <a:buNone/>
              <a:tabLst/>
              <a:defRPr/>
            </a:pPr>
            <a:r>
              <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NAT:</a:t>
            </a:r>
            <a:r>
              <a:rPr kumimoji="0" lang="en-US" altLang="en-US" sz="3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all devices in local network share just </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one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IPv4 address as far as outside world is concerned</a:t>
            </a:r>
          </a:p>
        </p:txBody>
      </p:sp>
      <p:cxnSp>
        <p:nvCxnSpPr>
          <p:cNvPr id="52" name="Straight Connector 51">
            <a:extLst>
              <a:ext uri="{FF2B5EF4-FFF2-40B4-BE49-F238E27FC236}">
                <a16:creationId xmlns:a16="http://schemas.microsoft.com/office/drawing/2014/main" id="{430B61CD-48A3-4A40-98F0-DA3F309E2D8D}"/>
              </a:ext>
            </a:extLst>
          </p:cNvPr>
          <p:cNvCxnSpPr>
            <a:cxnSpLocks/>
          </p:cNvCxnSpPr>
          <p:nvPr/>
        </p:nvCxnSpPr>
        <p:spPr>
          <a:xfrm>
            <a:off x="6743699" y="4124653"/>
            <a:ext cx="54889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2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dissolv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dissolve">
                                      <p:cBhvr>
                                        <p:cTn id="12" dur="500"/>
                                        <p:tgtEl>
                                          <p:spTgt spid="107"/>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475014" y="1411941"/>
            <a:ext cx="10603804" cy="52846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90513"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all devices in local network have 32-bit addresses in a “private” IP address space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10/8, 172.16/12, 192.168/16 prefixes) that can only be used in local network</a:t>
            </a:r>
          </a:p>
          <a:p>
            <a:pPr marL="695325" marR="0" lvl="1" indent="-290513"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advantages:</a:t>
            </a:r>
          </a:p>
          <a:p>
            <a:pPr marL="1143000" marR="0" lvl="2" indent="-290513" algn="l" defTabSz="914400" rtl="0" eaLnBrk="1" fontAlgn="auto" latinLnBrk="0" hangingPunct="1">
              <a:lnSpc>
                <a:spcPct val="90000"/>
              </a:lnSpc>
              <a:spcBef>
                <a:spcPts val="5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just </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one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IP address needed from provider ISP for </a:t>
            </a:r>
            <a:r>
              <a:rPr kumimoji="0" lang="en-US" altLang="en-US" sz="28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all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devices</a:t>
            </a:r>
          </a:p>
          <a:p>
            <a:pPr marL="1143000" marR="0" lvl="2" indent="-290513"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change addresses of host in local network without notifying outside world</a:t>
            </a:r>
          </a:p>
          <a:p>
            <a:pPr marL="1143000" marR="0" lvl="2" indent="-290513"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change ISP without changing addresses of devices in local network</a:t>
            </a:r>
          </a:p>
          <a:p>
            <a:pPr marL="1143000" marR="0" lvl="2" indent="-290513"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security: devices inside local net not directly addressable, visible by outside world</a:t>
            </a:r>
          </a:p>
          <a:p>
            <a:pPr marL="3492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703288" y="281163"/>
            <a:ext cx="10515600" cy="1067951"/>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NAT: network address translation</a:t>
            </a:r>
          </a:p>
        </p:txBody>
      </p:sp>
    </p:spTree>
    <p:extLst>
      <p:ext uri="{BB962C8B-B14F-4D97-AF65-F5344CB8AC3E}">
        <p14:creationId xmlns:p14="http://schemas.microsoft.com/office/powerpoint/2010/main" val="47527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dissolve">
                                      <p:cBhvr>
                                        <p:cTn id="12" dur="500"/>
                                        <p:tgtEl>
                                          <p:spTgt spid="81">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1">
                                            <p:txEl>
                                              <p:pRg st="2" end="2"/>
                                            </p:txEl>
                                          </p:spTgt>
                                        </p:tgtEl>
                                        <p:attrNameLst>
                                          <p:attrName>style.visibility</p:attrName>
                                        </p:attrNameLst>
                                      </p:cBhvr>
                                      <p:to>
                                        <p:strVal val="visible"/>
                                      </p:to>
                                    </p:set>
                                    <p:animEffect transition="in" filter="dissolve">
                                      <p:cBhvr>
                                        <p:cTn id="15" dur="500"/>
                                        <p:tgtEl>
                                          <p:spTgt spid="81">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3" end="3"/>
                                            </p:txEl>
                                          </p:spTgt>
                                        </p:tgtEl>
                                        <p:attrNameLst>
                                          <p:attrName>style.visibility</p:attrName>
                                        </p:attrNameLst>
                                      </p:cBhvr>
                                      <p:to>
                                        <p:strVal val="visible"/>
                                      </p:to>
                                    </p:set>
                                    <p:animEffect transition="in" filter="dissolve">
                                      <p:cBhvr>
                                        <p:cTn id="18" dur="500"/>
                                        <p:tgtEl>
                                          <p:spTgt spid="81">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4" end="4"/>
                                            </p:txEl>
                                          </p:spTgt>
                                        </p:tgtEl>
                                        <p:attrNameLst>
                                          <p:attrName>style.visibility</p:attrName>
                                        </p:attrNameLst>
                                      </p:cBhvr>
                                      <p:to>
                                        <p:strVal val="visible"/>
                                      </p:to>
                                    </p:set>
                                    <p:animEffect transition="in" filter="dissolve">
                                      <p:cBhvr>
                                        <p:cTn id="21" dur="500"/>
                                        <p:tgtEl>
                                          <p:spTgt spid="81">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81">
                                            <p:txEl>
                                              <p:pRg st="5" end="5"/>
                                            </p:txEl>
                                          </p:spTgt>
                                        </p:tgtEl>
                                        <p:attrNameLst>
                                          <p:attrName>style.visibility</p:attrName>
                                        </p:attrNameLst>
                                      </p:cBhvr>
                                      <p:to>
                                        <p:strVal val="visible"/>
                                      </p:to>
                                    </p:set>
                                    <p:animEffect transition="in" filter="dissolve">
                                      <p:cBhvr>
                                        <p:cTn id="24" dur="50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604425" y="1435933"/>
            <a:ext cx="11097244" cy="519015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ＭＳ Ｐゴシック" panose="020B0600070205080204" pitchFamily="34" charset="-128"/>
              </a:rPr>
              <a:t> </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implementation: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NAT router must (transparently):</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endParaRPr>
          </a:p>
          <a:p>
            <a:pPr marL="695325" marR="0" lvl="1" indent="-290513" algn="l" defTabSz="914400" rtl="0" eaLnBrk="1" fontAlgn="auto" latinLnBrk="0" hangingPunct="1">
              <a:lnSpc>
                <a:spcPct val="100000"/>
              </a:lnSpc>
              <a:spcBef>
                <a:spcPts val="11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outgoing datagrams: replace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(source IP address, port #) of every outgoing datagram to (NAT IP address, new port #)</a:t>
            </a:r>
          </a:p>
          <a:p>
            <a:pPr marL="1150938" marR="0" lvl="3" indent="-287338" algn="l" defTabSz="914400" rtl="0" eaLnBrk="1" fontAlgn="auto" latinLnBrk="0" hangingPunct="1">
              <a:lnSpc>
                <a:spcPct val="100000"/>
              </a:lnSpc>
              <a:spcBef>
                <a:spcPts val="11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Gill Sans MT" panose="020B0502020104020203" pitchFamily="34" charset="77"/>
                <a:cs typeface="Gill Sans MT" panose="020B0502020104020203" pitchFamily="34" charset="77"/>
              </a:rPr>
              <a:t>remote clients/servers will respond using (NAT IP address, new port #) as destination address</a:t>
            </a:r>
          </a:p>
          <a:p>
            <a:pPr marL="695325" marR="0" lvl="1" indent="-290513" algn="l" defTabSz="914400" rtl="0" eaLnBrk="1" fontAlgn="auto" latinLnBrk="0" hangingPunct="1">
              <a:lnSpc>
                <a:spcPct val="100000"/>
              </a:lnSpc>
              <a:spcBef>
                <a:spcPts val="11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remember (in NAT translation table)</a:t>
            </a:r>
            <a:r>
              <a:rPr kumimoji="0" lang="en-US" altLang="en-US" sz="2800" b="0" i="0" u="none" strike="noStrike" kern="1200" cap="none" spc="0" normalizeH="0" baseline="0" noProof="0" dirty="0">
                <a:ln>
                  <a:noFill/>
                </a:ln>
                <a:solidFill>
                  <a:srgbClr val="ED7D31"/>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every (source IP address, port #)  to (NAT IP address, new port #) translation pair</a:t>
            </a:r>
          </a:p>
          <a:p>
            <a:pPr marL="695325" marR="0" lvl="1" indent="-290513" algn="l" defTabSz="914400" rtl="0" eaLnBrk="1" fontAlgn="auto" latinLnBrk="0" hangingPunct="1">
              <a:lnSpc>
                <a:spcPct val="100000"/>
              </a:lnSpc>
              <a:spcBef>
                <a:spcPts val="11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incoming datagrams: replace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(NAT IP address, new port #) in destination fields of every incoming datagram with corresponding (source IP address, port #) stored in NAT table</a:t>
            </a:r>
            <a:endPar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703288" y="281163"/>
            <a:ext cx="10515600" cy="1067951"/>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NAT: network address translation</a:t>
            </a:r>
          </a:p>
        </p:txBody>
      </p:sp>
    </p:spTree>
    <p:extLst>
      <p:ext uri="{BB962C8B-B14F-4D97-AF65-F5344CB8AC3E}">
        <p14:creationId xmlns:p14="http://schemas.microsoft.com/office/powerpoint/2010/main" val="110774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1" end="1"/>
                                            </p:txEl>
                                          </p:spTgt>
                                        </p:tgtEl>
                                        <p:attrNameLst>
                                          <p:attrName>style.visibility</p:attrName>
                                        </p:attrNameLst>
                                      </p:cBhvr>
                                      <p:to>
                                        <p:strVal val="visible"/>
                                      </p:to>
                                    </p:set>
                                    <p:animEffect transition="in" filter="dissolve">
                                      <p:cBhvr>
                                        <p:cTn id="7" dur="500"/>
                                        <p:tgtEl>
                                          <p:spTgt spid="81">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1">
                                            <p:txEl>
                                              <p:pRg st="2" end="2"/>
                                            </p:txEl>
                                          </p:spTgt>
                                        </p:tgtEl>
                                        <p:attrNameLst>
                                          <p:attrName>style.visibility</p:attrName>
                                        </p:attrNameLst>
                                      </p:cBhvr>
                                      <p:to>
                                        <p:strVal val="visible"/>
                                      </p:to>
                                    </p:set>
                                    <p:animEffect transition="in" filter="dissolve">
                                      <p:cBhvr>
                                        <p:cTn id="10" dur="500"/>
                                        <p:tgtEl>
                                          <p:spTgt spid="8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3" end="3"/>
                                            </p:txEl>
                                          </p:spTgt>
                                        </p:tgtEl>
                                        <p:attrNameLst>
                                          <p:attrName>style.visibility</p:attrName>
                                        </p:attrNameLst>
                                      </p:cBhvr>
                                      <p:to>
                                        <p:strVal val="visible"/>
                                      </p:to>
                                    </p:set>
                                    <p:animEffect transition="in" filter="dissolve">
                                      <p:cBhvr>
                                        <p:cTn id="15" dur="500"/>
                                        <p:tgtEl>
                                          <p:spTgt spid="8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1">
                                            <p:txEl>
                                              <p:pRg st="4" end="4"/>
                                            </p:txEl>
                                          </p:spTgt>
                                        </p:tgtEl>
                                        <p:attrNameLst>
                                          <p:attrName>style.visibility</p:attrName>
                                        </p:attrNameLst>
                                      </p:cBhvr>
                                      <p:to>
                                        <p:strVal val="visible"/>
                                      </p:to>
                                    </p:set>
                                    <p:animEffect transition="in" filter="dissolve">
                                      <p:cBhvr>
                                        <p:cTn id="20" dur="500"/>
                                        <p:tgtEl>
                                          <p:spTgt spid="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A2EABE39-8643-416B-8208-F33B5619FF90}"/>
              </a:ext>
            </a:extLst>
          </p:cNvPr>
          <p:cNvSpPr>
            <a:spLocks noGrp="1" noChangeArrowheads="1"/>
          </p:cNvSpPr>
          <p:nvPr>
            <p:ph type="title"/>
          </p:nvPr>
        </p:nvSpPr>
        <p:spPr>
          <a:xfrm>
            <a:off x="1946275" y="165100"/>
            <a:ext cx="7772400" cy="11430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Virtual circuits</a:t>
            </a:r>
          </a:p>
        </p:txBody>
      </p:sp>
      <p:sp>
        <p:nvSpPr>
          <p:cNvPr id="18437" name="Rectangle 3">
            <a:extLst>
              <a:ext uri="{FF2B5EF4-FFF2-40B4-BE49-F238E27FC236}">
                <a16:creationId xmlns:a16="http://schemas.microsoft.com/office/drawing/2014/main" id="{A2F86221-700D-41BC-A584-190BFC3FDF52}"/>
              </a:ext>
            </a:extLst>
          </p:cNvPr>
          <p:cNvSpPr>
            <a:spLocks noGrp="1" noChangeArrowheads="1"/>
          </p:cNvSpPr>
          <p:nvPr>
            <p:ph type="body" sz="half" idx="1"/>
          </p:nvPr>
        </p:nvSpPr>
        <p:spPr>
          <a:xfrm>
            <a:off x="1300899" y="3495676"/>
            <a:ext cx="8490801" cy="2490345"/>
          </a:xfrm>
        </p:spPr>
        <p:txBody>
          <a:bodyPr>
            <a:normAutofit/>
          </a:bodyPr>
          <a:lstStyle/>
          <a:p>
            <a:r>
              <a:rPr lang="en-US" altLang="en-US" sz="2400" dirty="0">
                <a:ea typeface="ＭＳ Ｐゴシック" panose="020B0600070205080204" pitchFamily="34" charset="-128"/>
              </a:rPr>
              <a:t>call setup, teardown for each call </a:t>
            </a:r>
            <a:r>
              <a:rPr lang="en-US" altLang="en-US" sz="2400" i="1" dirty="0">
                <a:ea typeface="ＭＳ Ｐゴシック" panose="020B0600070205080204" pitchFamily="34" charset="-128"/>
              </a:rPr>
              <a:t>before</a:t>
            </a:r>
            <a:r>
              <a:rPr lang="en-US" altLang="en-US" sz="2400" dirty="0">
                <a:ea typeface="ＭＳ Ｐゴシック" panose="020B0600070205080204" pitchFamily="34" charset="-128"/>
              </a:rPr>
              <a:t> data can flow</a:t>
            </a:r>
          </a:p>
          <a:p>
            <a:r>
              <a:rPr lang="en-US" altLang="en-US" sz="2400" dirty="0">
                <a:ea typeface="ＭＳ Ｐゴシック" panose="020B0600070205080204" pitchFamily="34" charset="-128"/>
              </a:rPr>
              <a:t>each packet carries VC identifier (not destination host address)</a:t>
            </a:r>
          </a:p>
          <a:p>
            <a:r>
              <a:rPr lang="en-US" altLang="en-US" sz="2400" dirty="0">
                <a:ea typeface="ＭＳ Ｐゴシック" panose="020B0600070205080204" pitchFamily="34" charset="-128"/>
              </a:rPr>
              <a:t>link, router resources (bandwidth, buffers) may be </a:t>
            </a:r>
            <a:r>
              <a:rPr lang="en-US" altLang="en-US" sz="2400" i="1" dirty="0">
                <a:ea typeface="ＭＳ Ｐゴシック" panose="020B0600070205080204" pitchFamily="34" charset="-128"/>
              </a:rPr>
              <a:t>allocated </a:t>
            </a:r>
            <a:r>
              <a:rPr lang="en-US" altLang="en-US" sz="2400" dirty="0">
                <a:ea typeface="ＭＳ Ｐゴシック" panose="020B0600070205080204" pitchFamily="34" charset="-128"/>
              </a:rPr>
              <a:t>to VC (dedicated resources = predictable service)</a:t>
            </a:r>
          </a:p>
          <a:p>
            <a:pPr lvl="1">
              <a:buFont typeface="Wingdings" panose="05000000000000000000" pitchFamily="2" charset="2"/>
              <a:buNone/>
            </a:pPr>
            <a:endParaRPr lang="en-US" altLang="en-US" sz="2000" dirty="0">
              <a:ea typeface="ＭＳ Ｐゴシック" panose="020B0600070205080204" pitchFamily="34" charset="-128"/>
            </a:endParaRPr>
          </a:p>
        </p:txBody>
      </p:sp>
      <p:sp>
        <p:nvSpPr>
          <p:cNvPr id="18438" name="Rectangle 4">
            <a:extLst>
              <a:ext uri="{FF2B5EF4-FFF2-40B4-BE49-F238E27FC236}">
                <a16:creationId xmlns:a16="http://schemas.microsoft.com/office/drawing/2014/main" id="{A3BBCBB0-47A5-44C7-9C9A-838E1E4D2987}"/>
              </a:ext>
            </a:extLst>
          </p:cNvPr>
          <p:cNvSpPr>
            <a:spLocks noGrp="1" noChangeArrowheads="1"/>
          </p:cNvSpPr>
          <p:nvPr>
            <p:ph type="body" sz="half" idx="2"/>
          </p:nvPr>
        </p:nvSpPr>
        <p:spPr>
          <a:xfrm>
            <a:off x="1498863" y="1504950"/>
            <a:ext cx="8645264" cy="1828800"/>
          </a:xfrm>
        </p:spPr>
        <p:txBody>
          <a:bodyPr/>
          <a:lstStyle/>
          <a:p>
            <a:pPr>
              <a:buFont typeface="Wingdings" panose="05000000000000000000" pitchFamily="2" charset="2"/>
              <a:buNone/>
            </a:pPr>
            <a:endParaRPr lang="en-US" altLang="ja-JP" dirty="0">
              <a:ea typeface="ＭＳ Ｐゴシック" panose="020B0600070205080204" pitchFamily="34" charset="-128"/>
            </a:endParaRPr>
          </a:p>
          <a:p>
            <a:pPr>
              <a:buFont typeface="Wingdings" panose="05000000000000000000" pitchFamily="2" charset="2"/>
              <a:buNone/>
            </a:pPr>
            <a:r>
              <a:rPr lang="ja-JP" altLang="en-US" dirty="0">
                <a:ea typeface="ＭＳ Ｐゴシック" panose="020B0600070205080204" pitchFamily="34" charset="-128"/>
              </a:rPr>
              <a:t>“</a:t>
            </a:r>
            <a:r>
              <a:rPr lang="en-US" altLang="ja-JP" dirty="0">
                <a:ea typeface="ＭＳ Ｐゴシック" panose="020B0600070205080204" pitchFamily="34" charset="-128"/>
              </a:rPr>
              <a:t>source-to-</a:t>
            </a:r>
            <a:r>
              <a:rPr lang="en-US" altLang="ja-JP" dirty="0" err="1">
                <a:ea typeface="ＭＳ Ｐゴシック" panose="020B0600070205080204" pitchFamily="34" charset="-128"/>
              </a:rPr>
              <a:t>dest</a:t>
            </a:r>
            <a:r>
              <a:rPr lang="en-US" altLang="ja-JP" dirty="0">
                <a:ea typeface="ＭＳ Ｐゴシック" panose="020B0600070205080204" pitchFamily="34" charset="-128"/>
              </a:rPr>
              <a:t> path behaves much like telephone circuit</a:t>
            </a:r>
            <a:r>
              <a:rPr lang="ja-JP" altLang="en-US" dirty="0">
                <a:ea typeface="ＭＳ Ｐゴシック" panose="020B0600070205080204" pitchFamily="34" charset="-128"/>
              </a:rPr>
              <a:t>”</a:t>
            </a:r>
            <a:endParaRPr lang="en-US" altLang="ja-JP" dirty="0">
              <a:ea typeface="ＭＳ Ｐゴシック" panose="020B0600070205080204" pitchFamily="34" charset="-128"/>
            </a:endParaRPr>
          </a:p>
          <a:p>
            <a:pPr marL="130175" indent="0">
              <a:buNone/>
            </a:pPr>
            <a:endParaRPr lang="en-US" altLang="en-US" sz="2400" dirty="0">
              <a:ea typeface="ＭＳ Ｐゴシック" panose="020B0600070205080204" pitchFamily="34" charset="-128"/>
            </a:endParaRPr>
          </a:p>
        </p:txBody>
      </p:sp>
      <p:sp>
        <p:nvSpPr>
          <p:cNvPr id="18439" name="Rectangle 6">
            <a:extLst>
              <a:ext uri="{FF2B5EF4-FFF2-40B4-BE49-F238E27FC236}">
                <a16:creationId xmlns:a16="http://schemas.microsoft.com/office/drawing/2014/main" id="{C0D44BE2-4B22-4969-BCBA-5F4D31132D35}"/>
              </a:ext>
            </a:extLst>
          </p:cNvPr>
          <p:cNvSpPr>
            <a:spLocks noChangeArrowheads="1"/>
          </p:cNvSpPr>
          <p:nvPr/>
        </p:nvSpPr>
        <p:spPr bwMode="auto">
          <a:xfrm>
            <a:off x="1300899" y="1457326"/>
            <a:ext cx="8567001" cy="168592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pic>
        <p:nvPicPr>
          <p:cNvPr id="18440" name="Picture 7" descr="underline_base">
            <a:extLst>
              <a:ext uri="{FF2B5EF4-FFF2-40B4-BE49-F238E27FC236}">
                <a16:creationId xmlns:a16="http://schemas.microsoft.com/office/drawing/2014/main" id="{BCB4E003-9686-488A-884D-23180AD3972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955675"/>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2255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703288" y="281163"/>
            <a:ext cx="10515600" cy="1067951"/>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NAT: network address translation</a:t>
            </a:r>
          </a:p>
        </p:txBody>
      </p:sp>
      <p:sp>
        <p:nvSpPr>
          <p:cNvPr id="117" name="Freeform 139">
            <a:extLst>
              <a:ext uri="{FF2B5EF4-FFF2-40B4-BE49-F238E27FC236}">
                <a16:creationId xmlns:a16="http://schemas.microsoft.com/office/drawing/2014/main" id="{25239C36-70B4-154F-8B1E-2AF050DF8BD5}"/>
              </a:ext>
            </a:extLst>
          </p:cNvPr>
          <p:cNvSpPr>
            <a:spLocks/>
          </p:cNvSpPr>
          <p:nvPr/>
        </p:nvSpPr>
        <p:spPr bwMode="auto">
          <a:xfrm>
            <a:off x="2061197" y="3850033"/>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18" name="Freeform 29">
            <a:extLst>
              <a:ext uri="{FF2B5EF4-FFF2-40B4-BE49-F238E27FC236}">
                <a16:creationId xmlns:a16="http://schemas.microsoft.com/office/drawing/2014/main" id="{09E817BD-9E51-D244-857E-1A5952711F94}"/>
              </a:ext>
            </a:extLst>
          </p:cNvPr>
          <p:cNvSpPr>
            <a:spLocks/>
          </p:cNvSpPr>
          <p:nvPr/>
        </p:nvSpPr>
        <p:spPr bwMode="auto">
          <a:xfrm>
            <a:off x="6350622" y="3121371"/>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25" name="Group 88">
            <a:extLst>
              <a:ext uri="{FF2B5EF4-FFF2-40B4-BE49-F238E27FC236}">
                <a16:creationId xmlns:a16="http://schemas.microsoft.com/office/drawing/2014/main" id="{0D4BF38D-31DF-AA43-80FA-55295BD8C6F8}"/>
              </a:ext>
            </a:extLst>
          </p:cNvPr>
          <p:cNvGrpSpPr>
            <a:grpSpLocks/>
          </p:cNvGrpSpPr>
          <p:nvPr/>
        </p:nvGrpSpPr>
        <p:grpSpPr bwMode="auto">
          <a:xfrm>
            <a:off x="7512672" y="3054696"/>
            <a:ext cx="1871662" cy="1033462"/>
            <a:chOff x="3550" y="2055"/>
            <a:chExt cx="1179" cy="651"/>
          </a:xfrm>
        </p:grpSpPr>
        <p:grpSp>
          <p:nvGrpSpPr>
            <p:cNvPr id="126" name="Group 50">
              <a:extLst>
                <a:ext uri="{FF2B5EF4-FFF2-40B4-BE49-F238E27FC236}">
                  <a16:creationId xmlns:a16="http://schemas.microsoft.com/office/drawing/2014/main" id="{3FE7E5C2-BBF3-1543-A115-A24F66EA59A7}"/>
                </a:ext>
              </a:extLst>
            </p:cNvPr>
            <p:cNvGrpSpPr>
              <a:grpSpLocks/>
            </p:cNvGrpSpPr>
            <p:nvPr/>
          </p:nvGrpSpPr>
          <p:grpSpPr bwMode="auto">
            <a:xfrm>
              <a:off x="3550" y="2055"/>
              <a:ext cx="1179" cy="357"/>
              <a:chOff x="4381" y="786"/>
              <a:chExt cx="1108" cy="357"/>
            </a:xfrm>
          </p:grpSpPr>
          <p:sp>
            <p:nvSpPr>
              <p:cNvPr id="131" name="Rectangle 40">
                <a:extLst>
                  <a:ext uri="{FF2B5EF4-FFF2-40B4-BE49-F238E27FC236}">
                    <a16:creationId xmlns:a16="http://schemas.microsoft.com/office/drawing/2014/main" id="{D890A494-B490-7F4B-A152-0218E447371A}"/>
                  </a:ext>
                </a:extLst>
              </p:cNvPr>
              <p:cNvSpPr>
                <a:spLocks noChangeArrowheads="1"/>
              </p:cNvSpPr>
              <p:nvPr/>
            </p:nvSpPr>
            <p:spPr bwMode="auto">
              <a:xfrm>
                <a:off x="4385" y="830"/>
                <a:ext cx="1104" cy="2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2" name="Text Box 39">
                <a:extLst>
                  <a:ext uri="{FF2B5EF4-FFF2-40B4-BE49-F238E27FC236}">
                    <a16:creationId xmlns:a16="http://schemas.microsoft.com/office/drawing/2014/main" id="{539BB5B8-E120-9C46-A6FF-A4DC37EFC4C0}"/>
                  </a:ext>
                </a:extLst>
              </p:cNvPr>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10.0.0.1, 3345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 128.119.40.186, 80</a:t>
                </a:r>
              </a:p>
            </p:txBody>
          </p:sp>
          <p:grpSp>
            <p:nvGrpSpPr>
              <p:cNvPr id="133" name="Group 44">
                <a:extLst>
                  <a:ext uri="{FF2B5EF4-FFF2-40B4-BE49-F238E27FC236}">
                    <a16:creationId xmlns:a16="http://schemas.microsoft.com/office/drawing/2014/main" id="{F01451B6-72E8-E14F-A3BE-A3D92947A027}"/>
                  </a:ext>
                </a:extLst>
              </p:cNvPr>
              <p:cNvGrpSpPr>
                <a:grpSpLocks/>
              </p:cNvGrpSpPr>
              <p:nvPr/>
            </p:nvGrpSpPr>
            <p:grpSpPr bwMode="auto">
              <a:xfrm>
                <a:off x="5394" y="786"/>
                <a:ext cx="48" cy="99"/>
                <a:chOff x="5508" y="1599"/>
                <a:chExt cx="48" cy="99"/>
              </a:xfrm>
            </p:grpSpPr>
            <p:sp>
              <p:nvSpPr>
                <p:cNvPr id="138" name="Freeform 43">
                  <a:extLst>
                    <a:ext uri="{FF2B5EF4-FFF2-40B4-BE49-F238E27FC236}">
                      <a16:creationId xmlns:a16="http://schemas.microsoft.com/office/drawing/2014/main" id="{7590FA6A-21FF-4147-9315-E66B7B10CDC0}"/>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9" name="Line 41">
                  <a:extLst>
                    <a:ext uri="{FF2B5EF4-FFF2-40B4-BE49-F238E27FC236}">
                      <a16:creationId xmlns:a16="http://schemas.microsoft.com/office/drawing/2014/main" id="{724261B3-0C45-E540-BE14-8B7D04C5E644}"/>
                    </a:ext>
                  </a:extLst>
                </p:cNvPr>
                <p:cNvSpPr>
                  <a:spLocks noChangeShapeType="1"/>
                </p:cNvSpPr>
                <p:nvPr/>
              </p:nvSpPr>
              <p:spPr bwMode="auto">
                <a:xfrm flipH="1">
                  <a:off x="5512" y="1608"/>
                  <a:ext cx="22"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40" name="Line 42">
                  <a:extLst>
                    <a:ext uri="{FF2B5EF4-FFF2-40B4-BE49-F238E27FC236}">
                      <a16:creationId xmlns:a16="http://schemas.microsoft.com/office/drawing/2014/main" id="{31B331E7-F46A-CA4B-A722-11046B73D4F2}"/>
                    </a:ext>
                  </a:extLst>
                </p:cNvPr>
                <p:cNvSpPr>
                  <a:spLocks noChangeShapeType="1"/>
                </p:cNvSpPr>
                <p:nvPr/>
              </p:nvSpPr>
              <p:spPr bwMode="auto">
                <a:xfrm flipH="1">
                  <a:off x="5536" y="1620"/>
                  <a:ext cx="20"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34" name="Group 45">
                <a:extLst>
                  <a:ext uri="{FF2B5EF4-FFF2-40B4-BE49-F238E27FC236}">
                    <a16:creationId xmlns:a16="http://schemas.microsoft.com/office/drawing/2014/main" id="{E2B96F9F-CB85-DB4A-97AC-CEB92A9C11B7}"/>
                  </a:ext>
                </a:extLst>
              </p:cNvPr>
              <p:cNvGrpSpPr>
                <a:grpSpLocks/>
              </p:cNvGrpSpPr>
              <p:nvPr/>
            </p:nvGrpSpPr>
            <p:grpSpPr bwMode="auto">
              <a:xfrm>
                <a:off x="5382" y="1044"/>
                <a:ext cx="48" cy="99"/>
                <a:chOff x="5508" y="1599"/>
                <a:chExt cx="48" cy="99"/>
              </a:xfrm>
            </p:grpSpPr>
            <p:sp>
              <p:nvSpPr>
                <p:cNvPr id="135" name="Freeform 46">
                  <a:extLst>
                    <a:ext uri="{FF2B5EF4-FFF2-40B4-BE49-F238E27FC236}">
                      <a16:creationId xmlns:a16="http://schemas.microsoft.com/office/drawing/2014/main" id="{E8E10251-9A2B-344B-9DC6-65EF85B4AA62}"/>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6" name="Line 47">
                  <a:extLst>
                    <a:ext uri="{FF2B5EF4-FFF2-40B4-BE49-F238E27FC236}">
                      <a16:creationId xmlns:a16="http://schemas.microsoft.com/office/drawing/2014/main" id="{A6EF77CD-E8A4-1840-8450-5EFD2E289E94}"/>
                    </a:ext>
                  </a:extLst>
                </p:cNvPr>
                <p:cNvSpPr>
                  <a:spLocks noChangeShapeType="1"/>
                </p:cNvSpPr>
                <p:nvPr/>
              </p:nvSpPr>
              <p:spPr bwMode="auto">
                <a:xfrm flipH="1">
                  <a:off x="5512" y="1608"/>
                  <a:ext cx="22"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7" name="Line 48">
                  <a:extLst>
                    <a:ext uri="{FF2B5EF4-FFF2-40B4-BE49-F238E27FC236}">
                      <a16:creationId xmlns:a16="http://schemas.microsoft.com/office/drawing/2014/main" id="{7F05DD0D-2118-EC4A-A829-134FA165FCAE}"/>
                    </a:ext>
                  </a:extLst>
                </p:cNvPr>
                <p:cNvSpPr>
                  <a:spLocks noChangeShapeType="1"/>
                </p:cNvSpPr>
                <p:nvPr/>
              </p:nvSpPr>
              <p:spPr bwMode="auto">
                <a:xfrm flipH="1">
                  <a:off x="5536" y="1620"/>
                  <a:ext cx="20"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
          <p:nvSpPr>
            <p:cNvPr id="127" name="Freeform 51">
              <a:extLst>
                <a:ext uri="{FF2B5EF4-FFF2-40B4-BE49-F238E27FC236}">
                  <a16:creationId xmlns:a16="http://schemas.microsoft.com/office/drawing/2014/main" id="{060B2C65-BCB3-C542-840F-14D5F3297188}"/>
                </a:ext>
              </a:extLst>
            </p:cNvPr>
            <p:cNvSpPr>
              <a:spLocks/>
            </p:cNvSpPr>
            <p:nvPr/>
          </p:nvSpPr>
          <p:spPr bwMode="auto">
            <a:xfrm>
              <a:off x="3573" y="2364"/>
              <a:ext cx="564" cy="342"/>
            </a:xfrm>
            <a:custGeom>
              <a:avLst/>
              <a:gdLst>
                <a:gd name="T0" fmla="*/ 0 w 417"/>
                <a:gd name="T1" fmla="*/ 9905 h 264"/>
                <a:gd name="T2" fmla="*/ 28602 w 417"/>
                <a:gd name="T3" fmla="*/ 9905 h 264"/>
                <a:gd name="T4" fmla="*/ 28602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28" name="Group 87">
              <a:extLst>
                <a:ext uri="{FF2B5EF4-FFF2-40B4-BE49-F238E27FC236}">
                  <a16:creationId xmlns:a16="http://schemas.microsoft.com/office/drawing/2014/main" id="{C99ECC6F-CEF6-CE4E-834E-EA3CA67400C4}"/>
                </a:ext>
              </a:extLst>
            </p:cNvPr>
            <p:cNvGrpSpPr>
              <a:grpSpLocks/>
            </p:cNvGrpSpPr>
            <p:nvPr/>
          </p:nvGrpSpPr>
          <p:grpSpPr bwMode="auto">
            <a:xfrm>
              <a:off x="4032" y="2416"/>
              <a:ext cx="218" cy="231"/>
              <a:chOff x="5140" y="400"/>
              <a:chExt cx="218" cy="231"/>
            </a:xfrm>
          </p:grpSpPr>
          <p:sp>
            <p:nvSpPr>
              <p:cNvPr id="129" name="Oval 86">
                <a:extLst>
                  <a:ext uri="{FF2B5EF4-FFF2-40B4-BE49-F238E27FC236}">
                    <a16:creationId xmlns:a16="http://schemas.microsoft.com/office/drawing/2014/main" id="{7031C354-ABE6-4445-B334-3D3A7B81ED33}"/>
                  </a:ext>
                </a:extLst>
              </p:cNvPr>
              <p:cNvSpPr>
                <a:spLocks noChangeArrowheads="1"/>
              </p:cNvSpPr>
              <p:nvPr/>
            </p:nvSpPr>
            <p:spPr bwMode="auto">
              <a:xfrm>
                <a:off x="5140" y="410"/>
                <a:ext cx="218" cy="218"/>
              </a:xfrm>
              <a:prstGeom prst="ellipse">
                <a:avLst/>
              </a:prstGeom>
              <a:solidFill>
                <a:srgbClr val="FFFFFF"/>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0" name="Text Box 52">
                <a:extLst>
                  <a:ext uri="{FF2B5EF4-FFF2-40B4-BE49-F238E27FC236}">
                    <a16:creationId xmlns:a16="http://schemas.microsoft.com/office/drawing/2014/main" id="{674E9B8F-78AF-644A-9565-10139D2B1BF3}"/>
                  </a:ext>
                </a:extLst>
              </p:cNvPr>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1</a:t>
                </a:r>
              </a:p>
            </p:txBody>
          </p:sp>
        </p:grpSp>
      </p:grpSp>
      <p:sp>
        <p:nvSpPr>
          <p:cNvPr id="141" name="Text Box 54">
            <a:extLst>
              <a:ext uri="{FF2B5EF4-FFF2-40B4-BE49-F238E27FC236}">
                <a16:creationId xmlns:a16="http://schemas.microsoft.com/office/drawing/2014/main" id="{CDAED30B-CF2D-F747-9B04-4E25A3292D60}"/>
              </a:ext>
            </a:extLst>
          </p:cNvPr>
          <p:cNvSpPr txBox="1">
            <a:spLocks noChangeArrowheads="1"/>
          </p:cNvSpPr>
          <p:nvPr/>
        </p:nvSpPr>
        <p:spPr bwMode="auto">
          <a:xfrm>
            <a:off x="6542534" y="4036280"/>
            <a:ext cx="8595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10.0.0.4</a:t>
            </a:r>
          </a:p>
        </p:txBody>
      </p:sp>
      <p:sp>
        <p:nvSpPr>
          <p:cNvPr id="143" name="Text Box 56">
            <a:extLst>
              <a:ext uri="{FF2B5EF4-FFF2-40B4-BE49-F238E27FC236}">
                <a16:creationId xmlns:a16="http://schemas.microsoft.com/office/drawing/2014/main" id="{FA8BA81A-A11E-3444-B959-B6B4289DFB43}"/>
              </a:ext>
            </a:extLst>
          </p:cNvPr>
          <p:cNvSpPr txBox="1">
            <a:spLocks noChangeArrowheads="1"/>
          </p:cNvSpPr>
          <p:nvPr/>
        </p:nvSpPr>
        <p:spPr bwMode="auto">
          <a:xfrm>
            <a:off x="4572494" y="4525035"/>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138.76.29.7</a:t>
            </a:r>
          </a:p>
        </p:txBody>
      </p:sp>
      <p:grpSp>
        <p:nvGrpSpPr>
          <p:cNvPr id="145" name="Group 59">
            <a:extLst>
              <a:ext uri="{FF2B5EF4-FFF2-40B4-BE49-F238E27FC236}">
                <a16:creationId xmlns:a16="http://schemas.microsoft.com/office/drawing/2014/main" id="{A7EF89DD-32D9-D642-937E-1B899DCB8C23}"/>
              </a:ext>
            </a:extLst>
          </p:cNvPr>
          <p:cNvGrpSpPr>
            <a:grpSpLocks/>
          </p:cNvGrpSpPr>
          <p:nvPr/>
        </p:nvGrpSpPr>
        <p:grpSpPr bwMode="auto">
          <a:xfrm>
            <a:off x="8350874" y="1768821"/>
            <a:ext cx="3351213" cy="1389062"/>
            <a:chOff x="3944" y="989"/>
            <a:chExt cx="2111" cy="875"/>
          </a:xfrm>
        </p:grpSpPr>
        <p:sp>
          <p:nvSpPr>
            <p:cNvPr id="146" name="Text Box 53">
              <a:extLst>
                <a:ext uri="{FF2B5EF4-FFF2-40B4-BE49-F238E27FC236}">
                  <a16:creationId xmlns:a16="http://schemas.microsoft.com/office/drawing/2014/main" id="{0391C7DC-1175-E845-9B14-6647A56B1E19}"/>
                </a:ext>
              </a:extLst>
            </p:cNvPr>
            <p:cNvSpPr txBox="1">
              <a:spLocks noChangeArrowheads="1"/>
            </p:cNvSpPr>
            <p:nvPr/>
          </p:nvSpPr>
          <p:spPr bwMode="auto">
            <a:xfrm>
              <a:off x="4121" y="989"/>
              <a:ext cx="1934"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en-US" sz="2000" b="1"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1:</a:t>
              </a:r>
              <a:r>
                <a:rPr kumimoji="0" lang="en-US" altLang="en-US" sz="20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0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host 10.0.0.1 sends datagram to 128.119.40.186, 80</a:t>
              </a:r>
            </a:p>
          </p:txBody>
        </p:sp>
        <p:sp>
          <p:nvSpPr>
            <p:cNvPr id="147" name="Line 58">
              <a:extLst>
                <a:ext uri="{FF2B5EF4-FFF2-40B4-BE49-F238E27FC236}">
                  <a16:creationId xmlns:a16="http://schemas.microsoft.com/office/drawing/2014/main" id="{626A4678-2DEB-354F-8342-8CBF580B90F3}"/>
                </a:ext>
              </a:extLst>
            </p:cNvPr>
            <p:cNvSpPr>
              <a:spLocks noChangeShapeType="1"/>
            </p:cNvSpPr>
            <p:nvPr/>
          </p:nvSpPr>
          <p:spPr bwMode="auto">
            <a:xfrm flipH="1">
              <a:off x="3944" y="1105"/>
              <a:ext cx="197" cy="75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148" name="Freeform 67">
            <a:extLst>
              <a:ext uri="{FF2B5EF4-FFF2-40B4-BE49-F238E27FC236}">
                <a16:creationId xmlns:a16="http://schemas.microsoft.com/office/drawing/2014/main" id="{4174D505-6F98-2145-B896-FFAF43F9F39D}"/>
              </a:ext>
            </a:extLst>
          </p:cNvPr>
          <p:cNvSpPr>
            <a:spLocks/>
          </p:cNvSpPr>
          <p:nvPr/>
        </p:nvSpPr>
        <p:spPr bwMode="auto">
          <a:xfrm>
            <a:off x="4226547" y="2826096"/>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bg1">
                  <a:lumMod val="75000"/>
                </a:schemeClr>
              </a:gs>
              <a:gs pos="100000">
                <a:srgbClr val="FFFFFF"/>
              </a:gs>
            </a:gsLst>
            <a:lin ang="5400000" scaled="1"/>
          </a:gradFill>
          <a:ln w="3175" cap="flat" cmpd="sng">
            <a:noFill/>
            <a:prstDash val="solid"/>
            <a:round/>
            <a:headEnd/>
            <a:tailEnd/>
          </a:ln>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49" name="Rectangle 62">
            <a:extLst>
              <a:ext uri="{FF2B5EF4-FFF2-40B4-BE49-F238E27FC236}">
                <a16:creationId xmlns:a16="http://schemas.microsoft.com/office/drawing/2014/main" id="{5E7F8FBF-9C54-C64A-B416-FE684B2E2E2D}"/>
              </a:ext>
            </a:extLst>
          </p:cNvPr>
          <p:cNvSpPr>
            <a:spLocks noChangeArrowheads="1"/>
          </p:cNvSpPr>
          <p:nvPr/>
        </p:nvSpPr>
        <p:spPr bwMode="auto">
          <a:xfrm>
            <a:off x="4226547" y="1573558"/>
            <a:ext cx="3784600" cy="1354138"/>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50" name="Text Box 60">
            <a:extLst>
              <a:ext uri="{FF2B5EF4-FFF2-40B4-BE49-F238E27FC236}">
                <a16:creationId xmlns:a16="http://schemas.microsoft.com/office/drawing/2014/main" id="{10FA6F49-5A78-864A-B681-890D92966207}"/>
              </a:ext>
            </a:extLst>
          </p:cNvPr>
          <p:cNvSpPr txBox="1">
            <a:spLocks noChangeArrowheads="1"/>
          </p:cNvSpPr>
          <p:nvPr/>
        </p:nvSpPr>
        <p:spPr bwMode="auto">
          <a:xfrm>
            <a:off x="4280166" y="1578252"/>
            <a:ext cx="36519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NAT translation table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WAN side addr        LAN side addr</a:t>
            </a:r>
          </a:p>
        </p:txBody>
      </p:sp>
      <p:sp>
        <p:nvSpPr>
          <p:cNvPr id="151" name="Line 63">
            <a:extLst>
              <a:ext uri="{FF2B5EF4-FFF2-40B4-BE49-F238E27FC236}">
                <a16:creationId xmlns:a16="http://schemas.microsoft.com/office/drawing/2014/main" id="{FB815ECB-E54F-2947-939E-EB6F6507C03A}"/>
              </a:ext>
            </a:extLst>
          </p:cNvPr>
          <p:cNvSpPr>
            <a:spLocks noChangeShapeType="1"/>
          </p:cNvSpPr>
          <p:nvPr/>
        </p:nvSpPr>
        <p:spPr bwMode="auto">
          <a:xfrm flipV="1">
            <a:off x="4226547" y="1946621"/>
            <a:ext cx="3790950" cy="11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52" name="Line 64">
            <a:extLst>
              <a:ext uri="{FF2B5EF4-FFF2-40B4-BE49-F238E27FC236}">
                <a16:creationId xmlns:a16="http://schemas.microsoft.com/office/drawing/2014/main" id="{354E4388-5108-DE4A-A93B-B36EC84BFB9C}"/>
              </a:ext>
            </a:extLst>
          </p:cNvPr>
          <p:cNvSpPr>
            <a:spLocks noChangeShapeType="1"/>
          </p:cNvSpPr>
          <p:nvPr/>
        </p:nvSpPr>
        <p:spPr bwMode="auto">
          <a:xfrm flipV="1">
            <a:off x="4240834" y="2224433"/>
            <a:ext cx="3749675" cy="11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53" name="Line 65">
            <a:extLst>
              <a:ext uri="{FF2B5EF4-FFF2-40B4-BE49-F238E27FC236}">
                <a16:creationId xmlns:a16="http://schemas.microsoft.com/office/drawing/2014/main" id="{924CA7C1-7023-E749-A732-1D8BF0866557}"/>
              </a:ext>
            </a:extLst>
          </p:cNvPr>
          <p:cNvSpPr>
            <a:spLocks noChangeShapeType="1"/>
          </p:cNvSpPr>
          <p:nvPr/>
        </p:nvSpPr>
        <p:spPr bwMode="auto">
          <a:xfrm>
            <a:off x="6350622" y="1968846"/>
            <a:ext cx="3175" cy="9556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54" name="Text Box 61">
            <a:extLst>
              <a:ext uri="{FF2B5EF4-FFF2-40B4-BE49-F238E27FC236}">
                <a16:creationId xmlns:a16="http://schemas.microsoft.com/office/drawing/2014/main" id="{27F84A28-C4A8-B64C-A522-ED96A70BF4F6}"/>
              </a:ext>
            </a:extLst>
          </p:cNvPr>
          <p:cNvSpPr txBox="1">
            <a:spLocks noChangeArrowheads="1"/>
          </p:cNvSpPr>
          <p:nvPr/>
        </p:nvSpPr>
        <p:spPr bwMode="auto">
          <a:xfrm>
            <a:off x="4450607" y="2243483"/>
            <a:ext cx="33682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138.76.29.7, 5001   10.0.0.1, 3345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a:t>
            </a:r>
          </a:p>
        </p:txBody>
      </p:sp>
      <p:grpSp>
        <p:nvGrpSpPr>
          <p:cNvPr id="155" name="Group 135">
            <a:extLst>
              <a:ext uri="{FF2B5EF4-FFF2-40B4-BE49-F238E27FC236}">
                <a16:creationId xmlns:a16="http://schemas.microsoft.com/office/drawing/2014/main" id="{3F4A61E6-1F91-CD48-9817-3EFAAE316322}"/>
              </a:ext>
            </a:extLst>
          </p:cNvPr>
          <p:cNvGrpSpPr>
            <a:grpSpLocks/>
          </p:cNvGrpSpPr>
          <p:nvPr/>
        </p:nvGrpSpPr>
        <p:grpSpPr bwMode="auto">
          <a:xfrm>
            <a:off x="6647484" y="3634133"/>
            <a:ext cx="2784475" cy="1638300"/>
            <a:chOff x="3002" y="2417"/>
            <a:chExt cx="1754" cy="1032"/>
          </a:xfrm>
        </p:grpSpPr>
        <p:sp>
          <p:nvSpPr>
            <p:cNvPr id="156" name="Rectangle 91">
              <a:extLst>
                <a:ext uri="{FF2B5EF4-FFF2-40B4-BE49-F238E27FC236}">
                  <a16:creationId xmlns:a16="http://schemas.microsoft.com/office/drawing/2014/main" id="{29BBA0F8-D8A2-8948-9316-2CD52A8E777D}"/>
                </a:ext>
              </a:extLst>
            </p:cNvPr>
            <p:cNvSpPr>
              <a:spLocks noChangeArrowheads="1"/>
            </p:cNvSpPr>
            <p:nvPr/>
          </p:nvSpPr>
          <p:spPr bwMode="auto">
            <a:xfrm>
              <a:off x="3002" y="3051"/>
              <a:ext cx="1175" cy="2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57" name="Text Box 92">
              <a:extLst>
                <a:ext uri="{FF2B5EF4-FFF2-40B4-BE49-F238E27FC236}">
                  <a16:creationId xmlns:a16="http://schemas.microsoft.com/office/drawing/2014/main" id="{8C1E4275-2F68-5849-B286-D5540D1A27D3}"/>
                </a:ext>
              </a:extLst>
            </p:cNvPr>
            <p:cNvSpPr txBox="1">
              <a:spLocks noChangeArrowheads="1"/>
            </p:cNvSpPr>
            <p:nvPr/>
          </p:nvSpPr>
          <p:spPr bwMode="auto">
            <a:xfrm>
              <a:off x="3104" y="3042"/>
              <a:ext cx="11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128.119.40.186, 80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 10.0.0.1, 3345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58" name="Group 93">
              <a:extLst>
                <a:ext uri="{FF2B5EF4-FFF2-40B4-BE49-F238E27FC236}">
                  <a16:creationId xmlns:a16="http://schemas.microsoft.com/office/drawing/2014/main" id="{ACAC77B2-102B-FF40-A235-6EDFA119EEEF}"/>
                </a:ext>
              </a:extLst>
            </p:cNvPr>
            <p:cNvGrpSpPr>
              <a:grpSpLocks/>
            </p:cNvGrpSpPr>
            <p:nvPr/>
          </p:nvGrpSpPr>
          <p:grpSpPr bwMode="auto">
            <a:xfrm>
              <a:off x="3054" y="3007"/>
              <a:ext cx="51" cy="99"/>
              <a:chOff x="5508" y="1599"/>
              <a:chExt cx="48" cy="99"/>
            </a:xfrm>
          </p:grpSpPr>
          <p:sp>
            <p:nvSpPr>
              <p:cNvPr id="167" name="Freeform 94">
                <a:extLst>
                  <a:ext uri="{FF2B5EF4-FFF2-40B4-BE49-F238E27FC236}">
                    <a16:creationId xmlns:a16="http://schemas.microsoft.com/office/drawing/2014/main" id="{2C175D47-A4A4-6645-8086-F38DC38BE779}"/>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68" name="Line 95">
                <a:extLst>
                  <a:ext uri="{FF2B5EF4-FFF2-40B4-BE49-F238E27FC236}">
                    <a16:creationId xmlns:a16="http://schemas.microsoft.com/office/drawing/2014/main" id="{B39131BB-ACC2-8347-8518-C3598BDDB3E9}"/>
                  </a:ext>
                </a:extLst>
              </p:cNvPr>
              <p:cNvSpPr>
                <a:spLocks noChangeShapeType="1"/>
              </p:cNvSpPr>
              <p:nvPr/>
            </p:nvSpPr>
            <p:spPr bwMode="auto">
              <a:xfrm flipH="1">
                <a:off x="5512" y="1608"/>
                <a:ext cx="22"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69" name="Line 96">
                <a:extLst>
                  <a:ext uri="{FF2B5EF4-FFF2-40B4-BE49-F238E27FC236}">
                    <a16:creationId xmlns:a16="http://schemas.microsoft.com/office/drawing/2014/main" id="{C9868D3D-F7AB-374B-AF8C-1A31B3333D67}"/>
                  </a:ext>
                </a:extLst>
              </p:cNvPr>
              <p:cNvSpPr>
                <a:spLocks noChangeShapeType="1"/>
              </p:cNvSpPr>
              <p:nvPr/>
            </p:nvSpPr>
            <p:spPr bwMode="auto">
              <a:xfrm flipH="1">
                <a:off x="5536" y="1620"/>
                <a:ext cx="20"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59" name="Group 97">
              <a:extLst>
                <a:ext uri="{FF2B5EF4-FFF2-40B4-BE49-F238E27FC236}">
                  <a16:creationId xmlns:a16="http://schemas.microsoft.com/office/drawing/2014/main" id="{BCF07584-F53B-6A40-9D40-F36827FA8B4B}"/>
                </a:ext>
              </a:extLst>
            </p:cNvPr>
            <p:cNvGrpSpPr>
              <a:grpSpLocks/>
            </p:cNvGrpSpPr>
            <p:nvPr/>
          </p:nvGrpSpPr>
          <p:grpSpPr bwMode="auto">
            <a:xfrm>
              <a:off x="3059" y="3248"/>
              <a:ext cx="51" cy="99"/>
              <a:chOff x="5508" y="1599"/>
              <a:chExt cx="48" cy="99"/>
            </a:xfrm>
          </p:grpSpPr>
          <p:sp>
            <p:nvSpPr>
              <p:cNvPr id="164" name="Freeform 98">
                <a:extLst>
                  <a:ext uri="{FF2B5EF4-FFF2-40B4-BE49-F238E27FC236}">
                    <a16:creationId xmlns:a16="http://schemas.microsoft.com/office/drawing/2014/main" id="{8C8E8062-3BC7-ED40-9145-8E53CCF57A67}"/>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65" name="Line 99">
                <a:extLst>
                  <a:ext uri="{FF2B5EF4-FFF2-40B4-BE49-F238E27FC236}">
                    <a16:creationId xmlns:a16="http://schemas.microsoft.com/office/drawing/2014/main" id="{F05CF0B2-ADFC-5642-9080-810974A88D92}"/>
                  </a:ext>
                </a:extLst>
              </p:cNvPr>
              <p:cNvSpPr>
                <a:spLocks noChangeShapeType="1"/>
              </p:cNvSpPr>
              <p:nvPr/>
            </p:nvSpPr>
            <p:spPr bwMode="auto">
              <a:xfrm flipH="1">
                <a:off x="5512" y="1608"/>
                <a:ext cx="22"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66" name="Line 100">
                <a:extLst>
                  <a:ext uri="{FF2B5EF4-FFF2-40B4-BE49-F238E27FC236}">
                    <a16:creationId xmlns:a16="http://schemas.microsoft.com/office/drawing/2014/main" id="{B4BFAC33-A46F-6F48-88E9-334122FDFB51}"/>
                  </a:ext>
                </a:extLst>
              </p:cNvPr>
              <p:cNvSpPr>
                <a:spLocks noChangeShapeType="1"/>
              </p:cNvSpPr>
              <p:nvPr/>
            </p:nvSpPr>
            <p:spPr bwMode="auto">
              <a:xfrm flipH="1">
                <a:off x="5536" y="1620"/>
                <a:ext cx="20"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160" name="Freeform 101">
              <a:extLst>
                <a:ext uri="{FF2B5EF4-FFF2-40B4-BE49-F238E27FC236}">
                  <a16:creationId xmlns:a16="http://schemas.microsoft.com/office/drawing/2014/main" id="{B75AE57F-3BEF-314F-8999-B1D6040F33CD}"/>
                </a:ext>
              </a:extLst>
            </p:cNvPr>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61" name="Group 102">
              <a:extLst>
                <a:ext uri="{FF2B5EF4-FFF2-40B4-BE49-F238E27FC236}">
                  <a16:creationId xmlns:a16="http://schemas.microsoft.com/office/drawing/2014/main" id="{02FFB4A2-3C39-EA49-A1C9-F69127E1B83F}"/>
                </a:ext>
              </a:extLst>
            </p:cNvPr>
            <p:cNvGrpSpPr>
              <a:grpSpLocks/>
            </p:cNvGrpSpPr>
            <p:nvPr/>
          </p:nvGrpSpPr>
          <p:grpSpPr bwMode="auto">
            <a:xfrm>
              <a:off x="4240" y="3061"/>
              <a:ext cx="218" cy="231"/>
              <a:chOff x="5140" y="400"/>
              <a:chExt cx="218" cy="231"/>
            </a:xfrm>
          </p:grpSpPr>
          <p:sp>
            <p:nvSpPr>
              <p:cNvPr id="162" name="Oval 103">
                <a:extLst>
                  <a:ext uri="{FF2B5EF4-FFF2-40B4-BE49-F238E27FC236}">
                    <a16:creationId xmlns:a16="http://schemas.microsoft.com/office/drawing/2014/main" id="{6F177354-84EF-E44F-BD75-48DAE4C983D1}"/>
                  </a:ext>
                </a:extLst>
              </p:cNvPr>
              <p:cNvSpPr>
                <a:spLocks noChangeArrowheads="1"/>
              </p:cNvSpPr>
              <p:nvPr/>
            </p:nvSpPr>
            <p:spPr bwMode="auto">
              <a:xfrm>
                <a:off x="5140" y="410"/>
                <a:ext cx="218" cy="218"/>
              </a:xfrm>
              <a:prstGeom prst="ellipse">
                <a:avLst/>
              </a:prstGeom>
              <a:solidFill>
                <a:srgbClr val="FFFFFF"/>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63" name="Text Box 104">
                <a:extLst>
                  <a:ext uri="{FF2B5EF4-FFF2-40B4-BE49-F238E27FC236}">
                    <a16:creationId xmlns:a16="http://schemas.microsoft.com/office/drawing/2014/main" id="{1375D29A-087E-7E46-9CEA-14416B49BF28}"/>
                  </a:ext>
                </a:extLst>
              </p:cNvPr>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4</a:t>
                </a:r>
              </a:p>
            </p:txBody>
          </p:sp>
        </p:grpSp>
      </p:grpSp>
      <p:grpSp>
        <p:nvGrpSpPr>
          <p:cNvPr id="170" name="Group 108">
            <a:extLst>
              <a:ext uri="{FF2B5EF4-FFF2-40B4-BE49-F238E27FC236}">
                <a16:creationId xmlns:a16="http://schemas.microsoft.com/office/drawing/2014/main" id="{DC525981-2B14-2640-B158-CE02695B558C}"/>
              </a:ext>
            </a:extLst>
          </p:cNvPr>
          <p:cNvGrpSpPr>
            <a:grpSpLocks/>
          </p:cNvGrpSpPr>
          <p:nvPr/>
        </p:nvGrpSpPr>
        <p:grpSpPr bwMode="auto">
          <a:xfrm>
            <a:off x="3413747" y="3851621"/>
            <a:ext cx="2497137" cy="566737"/>
            <a:chOff x="1026" y="3559"/>
            <a:chExt cx="1573" cy="357"/>
          </a:xfrm>
        </p:grpSpPr>
        <p:grpSp>
          <p:nvGrpSpPr>
            <p:cNvPr id="171" name="Group 68">
              <a:extLst>
                <a:ext uri="{FF2B5EF4-FFF2-40B4-BE49-F238E27FC236}">
                  <a16:creationId xmlns:a16="http://schemas.microsoft.com/office/drawing/2014/main" id="{BDC038F8-12DC-9B48-A68C-450577D1A20F}"/>
                </a:ext>
              </a:extLst>
            </p:cNvPr>
            <p:cNvGrpSpPr>
              <a:grpSpLocks/>
            </p:cNvGrpSpPr>
            <p:nvPr/>
          </p:nvGrpSpPr>
          <p:grpSpPr bwMode="auto">
            <a:xfrm>
              <a:off x="1412" y="3559"/>
              <a:ext cx="1187" cy="357"/>
              <a:chOff x="4381" y="786"/>
              <a:chExt cx="1108" cy="357"/>
            </a:xfrm>
          </p:grpSpPr>
          <p:sp>
            <p:nvSpPr>
              <p:cNvPr id="176" name="Rectangle 69">
                <a:extLst>
                  <a:ext uri="{FF2B5EF4-FFF2-40B4-BE49-F238E27FC236}">
                    <a16:creationId xmlns:a16="http://schemas.microsoft.com/office/drawing/2014/main" id="{4D5710FE-0785-5A48-AEAB-0C21EC1AE885}"/>
                  </a:ext>
                </a:extLst>
              </p:cNvPr>
              <p:cNvSpPr>
                <a:spLocks noChangeArrowheads="1"/>
              </p:cNvSpPr>
              <p:nvPr/>
            </p:nvSpPr>
            <p:spPr bwMode="auto">
              <a:xfrm>
                <a:off x="4385" y="830"/>
                <a:ext cx="1104" cy="2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77" name="Text Box 70">
                <a:extLst>
                  <a:ext uri="{FF2B5EF4-FFF2-40B4-BE49-F238E27FC236}">
                    <a16:creationId xmlns:a16="http://schemas.microsoft.com/office/drawing/2014/main" id="{43A695E4-463A-2748-9301-7528118E9D30}"/>
                  </a:ext>
                </a:extLst>
              </p:cNvPr>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138.76.29.7, 5001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 128.119.40.186, 80</a:t>
                </a:r>
              </a:p>
            </p:txBody>
          </p:sp>
          <p:grpSp>
            <p:nvGrpSpPr>
              <p:cNvPr id="178" name="Group 71">
                <a:extLst>
                  <a:ext uri="{FF2B5EF4-FFF2-40B4-BE49-F238E27FC236}">
                    <a16:creationId xmlns:a16="http://schemas.microsoft.com/office/drawing/2014/main" id="{5EFBE55D-A0D8-694A-88A8-B573ACAB13D6}"/>
                  </a:ext>
                </a:extLst>
              </p:cNvPr>
              <p:cNvGrpSpPr>
                <a:grpSpLocks/>
              </p:cNvGrpSpPr>
              <p:nvPr/>
            </p:nvGrpSpPr>
            <p:grpSpPr bwMode="auto">
              <a:xfrm>
                <a:off x="5394" y="786"/>
                <a:ext cx="48" cy="99"/>
                <a:chOff x="5508" y="1599"/>
                <a:chExt cx="48" cy="99"/>
              </a:xfrm>
            </p:grpSpPr>
            <p:sp>
              <p:nvSpPr>
                <p:cNvPr id="183" name="Freeform 72">
                  <a:extLst>
                    <a:ext uri="{FF2B5EF4-FFF2-40B4-BE49-F238E27FC236}">
                      <a16:creationId xmlns:a16="http://schemas.microsoft.com/office/drawing/2014/main" id="{402B8F20-1A59-4B4A-B3CF-303CC9B8E967}"/>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84" name="Line 73">
                  <a:extLst>
                    <a:ext uri="{FF2B5EF4-FFF2-40B4-BE49-F238E27FC236}">
                      <a16:creationId xmlns:a16="http://schemas.microsoft.com/office/drawing/2014/main" id="{C93A4D0A-A948-B34D-A905-1543094B96EB}"/>
                    </a:ext>
                  </a:extLst>
                </p:cNvPr>
                <p:cNvSpPr>
                  <a:spLocks noChangeShapeType="1"/>
                </p:cNvSpPr>
                <p:nvPr/>
              </p:nvSpPr>
              <p:spPr bwMode="auto">
                <a:xfrm flipH="1">
                  <a:off x="5512" y="1608"/>
                  <a:ext cx="21"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85" name="Line 74">
                  <a:extLst>
                    <a:ext uri="{FF2B5EF4-FFF2-40B4-BE49-F238E27FC236}">
                      <a16:creationId xmlns:a16="http://schemas.microsoft.com/office/drawing/2014/main" id="{3BACA1BE-7962-FA48-BEC5-4229D5B10C4E}"/>
                    </a:ext>
                  </a:extLst>
                </p:cNvPr>
                <p:cNvSpPr>
                  <a:spLocks noChangeShapeType="1"/>
                </p:cNvSpPr>
                <p:nvPr/>
              </p:nvSpPr>
              <p:spPr bwMode="auto">
                <a:xfrm flipH="1">
                  <a:off x="5536" y="1620"/>
                  <a:ext cx="21"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79" name="Group 75">
                <a:extLst>
                  <a:ext uri="{FF2B5EF4-FFF2-40B4-BE49-F238E27FC236}">
                    <a16:creationId xmlns:a16="http://schemas.microsoft.com/office/drawing/2014/main" id="{FFF4A8ED-4027-F64B-8F00-59B9F44532D9}"/>
                  </a:ext>
                </a:extLst>
              </p:cNvPr>
              <p:cNvGrpSpPr>
                <a:grpSpLocks/>
              </p:cNvGrpSpPr>
              <p:nvPr/>
            </p:nvGrpSpPr>
            <p:grpSpPr bwMode="auto">
              <a:xfrm>
                <a:off x="5382" y="1044"/>
                <a:ext cx="48" cy="99"/>
                <a:chOff x="5508" y="1599"/>
                <a:chExt cx="48" cy="99"/>
              </a:xfrm>
            </p:grpSpPr>
            <p:sp>
              <p:nvSpPr>
                <p:cNvPr id="180" name="Freeform 76">
                  <a:extLst>
                    <a:ext uri="{FF2B5EF4-FFF2-40B4-BE49-F238E27FC236}">
                      <a16:creationId xmlns:a16="http://schemas.microsoft.com/office/drawing/2014/main" id="{02A7CED3-D721-B04F-9DD9-9B40C20BEDBD}"/>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81" name="Line 77">
                  <a:extLst>
                    <a:ext uri="{FF2B5EF4-FFF2-40B4-BE49-F238E27FC236}">
                      <a16:creationId xmlns:a16="http://schemas.microsoft.com/office/drawing/2014/main" id="{788D0873-6A2B-684C-959E-AF81C0E35B39}"/>
                    </a:ext>
                  </a:extLst>
                </p:cNvPr>
                <p:cNvSpPr>
                  <a:spLocks noChangeShapeType="1"/>
                </p:cNvSpPr>
                <p:nvPr/>
              </p:nvSpPr>
              <p:spPr bwMode="auto">
                <a:xfrm flipH="1">
                  <a:off x="5510" y="1608"/>
                  <a:ext cx="21"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82" name="Line 78">
                  <a:extLst>
                    <a:ext uri="{FF2B5EF4-FFF2-40B4-BE49-F238E27FC236}">
                      <a16:creationId xmlns:a16="http://schemas.microsoft.com/office/drawing/2014/main" id="{3F474D4B-441F-5C41-AF76-916D637CC0B5}"/>
                    </a:ext>
                  </a:extLst>
                </p:cNvPr>
                <p:cNvSpPr>
                  <a:spLocks noChangeShapeType="1"/>
                </p:cNvSpPr>
                <p:nvPr/>
              </p:nvSpPr>
              <p:spPr bwMode="auto">
                <a:xfrm flipH="1">
                  <a:off x="5536" y="1620"/>
                  <a:ext cx="21"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
          <p:nvSpPr>
            <p:cNvPr id="172" name="Line 79">
              <a:extLst>
                <a:ext uri="{FF2B5EF4-FFF2-40B4-BE49-F238E27FC236}">
                  <a16:creationId xmlns:a16="http://schemas.microsoft.com/office/drawing/2014/main" id="{9BE86E9B-A255-EA46-8072-9F9CD10625BB}"/>
                </a:ext>
              </a:extLst>
            </p:cNvPr>
            <p:cNvSpPr>
              <a:spLocks noChangeShapeType="1"/>
            </p:cNvSpPr>
            <p:nvPr/>
          </p:nvSpPr>
          <p:spPr bwMode="auto">
            <a:xfrm flipH="1">
              <a:off x="1026" y="3729"/>
              <a:ext cx="376"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73" name="Group 105">
              <a:extLst>
                <a:ext uri="{FF2B5EF4-FFF2-40B4-BE49-F238E27FC236}">
                  <a16:creationId xmlns:a16="http://schemas.microsoft.com/office/drawing/2014/main" id="{06A01750-5D72-784D-A71D-2DB7AD454DC8}"/>
                </a:ext>
              </a:extLst>
            </p:cNvPr>
            <p:cNvGrpSpPr>
              <a:grpSpLocks/>
            </p:cNvGrpSpPr>
            <p:nvPr/>
          </p:nvGrpSpPr>
          <p:grpSpPr bwMode="auto">
            <a:xfrm>
              <a:off x="1143" y="3613"/>
              <a:ext cx="218" cy="231"/>
              <a:chOff x="5140" y="400"/>
              <a:chExt cx="218" cy="231"/>
            </a:xfrm>
          </p:grpSpPr>
          <p:sp>
            <p:nvSpPr>
              <p:cNvPr id="174" name="Oval 106">
                <a:extLst>
                  <a:ext uri="{FF2B5EF4-FFF2-40B4-BE49-F238E27FC236}">
                    <a16:creationId xmlns:a16="http://schemas.microsoft.com/office/drawing/2014/main" id="{2E30B4AA-4B2F-4A43-A5B1-B7EAE1C5ADFC}"/>
                  </a:ext>
                </a:extLst>
              </p:cNvPr>
              <p:cNvSpPr>
                <a:spLocks noChangeArrowheads="1"/>
              </p:cNvSpPr>
              <p:nvPr/>
            </p:nvSpPr>
            <p:spPr bwMode="auto">
              <a:xfrm>
                <a:off x="5140" y="410"/>
                <a:ext cx="218" cy="218"/>
              </a:xfrm>
              <a:prstGeom prst="ellipse">
                <a:avLst/>
              </a:prstGeom>
              <a:solidFill>
                <a:srgbClr val="FFFFFF"/>
              </a:soli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75" name="Text Box 107">
                <a:extLst>
                  <a:ext uri="{FF2B5EF4-FFF2-40B4-BE49-F238E27FC236}">
                    <a16:creationId xmlns:a16="http://schemas.microsoft.com/office/drawing/2014/main" id="{9624DBA2-B294-A642-8E53-F51CB962FB2D}"/>
                  </a:ext>
                </a:extLst>
              </p:cNvPr>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2</a:t>
                </a:r>
              </a:p>
            </p:txBody>
          </p:sp>
        </p:grpSp>
      </p:grpSp>
      <p:grpSp>
        <p:nvGrpSpPr>
          <p:cNvPr id="186" name="Group 112">
            <a:extLst>
              <a:ext uri="{FF2B5EF4-FFF2-40B4-BE49-F238E27FC236}">
                <a16:creationId xmlns:a16="http://schemas.microsoft.com/office/drawing/2014/main" id="{A97E6727-89A2-3046-B6AF-31E613B89650}"/>
              </a:ext>
            </a:extLst>
          </p:cNvPr>
          <p:cNvGrpSpPr>
            <a:grpSpLocks/>
          </p:cNvGrpSpPr>
          <p:nvPr/>
        </p:nvGrpSpPr>
        <p:grpSpPr bwMode="auto">
          <a:xfrm>
            <a:off x="570534" y="1870421"/>
            <a:ext cx="6465888" cy="2052637"/>
            <a:chOff x="-826" y="1306"/>
            <a:chExt cx="4073" cy="1293"/>
          </a:xfrm>
        </p:grpSpPr>
        <p:sp>
          <p:nvSpPr>
            <p:cNvPr id="187" name="Text Box 82">
              <a:extLst>
                <a:ext uri="{FF2B5EF4-FFF2-40B4-BE49-F238E27FC236}">
                  <a16:creationId xmlns:a16="http://schemas.microsoft.com/office/drawing/2014/main" id="{B476178C-8B46-4945-9E70-1B47BD54703E}"/>
                </a:ext>
              </a:extLst>
            </p:cNvPr>
            <p:cNvSpPr txBox="1">
              <a:spLocks noChangeArrowheads="1"/>
            </p:cNvSpPr>
            <p:nvPr/>
          </p:nvSpPr>
          <p:spPr bwMode="auto">
            <a:xfrm>
              <a:off x="-826" y="1306"/>
              <a:ext cx="1986" cy="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en-US" sz="2000" b="1"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2:</a:t>
              </a:r>
              <a:r>
                <a:rPr kumimoji="0" lang="en-US" altLang="en-US" sz="20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0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NAT router changes datagram source address from 10.0.0.1, 3345 to 138.76.29.7, 5001,</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updates table</a:t>
              </a:r>
              <a:endParaRPr kumimoji="0" lang="en-US" altLang="en-US" sz="18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sp>
          <p:nvSpPr>
            <p:cNvPr id="188" name="Line 83">
              <a:extLst>
                <a:ext uri="{FF2B5EF4-FFF2-40B4-BE49-F238E27FC236}">
                  <a16:creationId xmlns:a16="http://schemas.microsoft.com/office/drawing/2014/main" id="{39A4F056-0635-3B4E-AF02-5943F4D9B3AF}"/>
                </a:ext>
              </a:extLst>
            </p:cNvPr>
            <p:cNvSpPr>
              <a:spLocks noChangeShapeType="1"/>
            </p:cNvSpPr>
            <p:nvPr/>
          </p:nvSpPr>
          <p:spPr bwMode="auto">
            <a:xfrm>
              <a:off x="1285" y="2243"/>
              <a:ext cx="147" cy="35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89" name="Line 110">
              <a:extLst>
                <a:ext uri="{FF2B5EF4-FFF2-40B4-BE49-F238E27FC236}">
                  <a16:creationId xmlns:a16="http://schemas.microsoft.com/office/drawing/2014/main" id="{6A4AF0BA-7183-7E4F-8F56-54A31682489C}"/>
                </a:ext>
              </a:extLst>
            </p:cNvPr>
            <p:cNvSpPr>
              <a:spLocks noChangeShapeType="1"/>
            </p:cNvSpPr>
            <p:nvPr/>
          </p:nvSpPr>
          <p:spPr bwMode="auto">
            <a:xfrm flipV="1">
              <a:off x="1275" y="1788"/>
              <a:ext cx="663" cy="45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90" name="Line 111">
              <a:extLst>
                <a:ext uri="{FF2B5EF4-FFF2-40B4-BE49-F238E27FC236}">
                  <a16:creationId xmlns:a16="http://schemas.microsoft.com/office/drawing/2014/main" id="{3FE0283C-E21B-D542-9E39-C2801B50C383}"/>
                </a:ext>
              </a:extLst>
            </p:cNvPr>
            <p:cNvSpPr>
              <a:spLocks noChangeShapeType="1"/>
            </p:cNvSpPr>
            <p:nvPr/>
          </p:nvSpPr>
          <p:spPr bwMode="auto">
            <a:xfrm flipV="1">
              <a:off x="1275" y="1751"/>
              <a:ext cx="1972" cy="491"/>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91" name="Group 129">
            <a:extLst>
              <a:ext uri="{FF2B5EF4-FFF2-40B4-BE49-F238E27FC236}">
                <a16:creationId xmlns:a16="http://schemas.microsoft.com/office/drawing/2014/main" id="{A019D077-2ABB-3344-ACBC-93645C742D99}"/>
              </a:ext>
            </a:extLst>
          </p:cNvPr>
          <p:cNvGrpSpPr>
            <a:grpSpLocks/>
          </p:cNvGrpSpPr>
          <p:nvPr/>
        </p:nvGrpSpPr>
        <p:grpSpPr bwMode="auto">
          <a:xfrm>
            <a:off x="3242297" y="4880321"/>
            <a:ext cx="2471737" cy="703262"/>
            <a:chOff x="1163" y="3752"/>
            <a:chExt cx="1557" cy="443"/>
          </a:xfrm>
        </p:grpSpPr>
        <p:sp>
          <p:nvSpPr>
            <p:cNvPr id="192" name="Rectangle 115">
              <a:extLst>
                <a:ext uri="{FF2B5EF4-FFF2-40B4-BE49-F238E27FC236}">
                  <a16:creationId xmlns:a16="http://schemas.microsoft.com/office/drawing/2014/main" id="{B8F66CC1-3037-E74D-A021-4043072ED947}"/>
                </a:ext>
              </a:extLst>
            </p:cNvPr>
            <p:cNvSpPr>
              <a:spLocks noChangeArrowheads="1"/>
            </p:cNvSpPr>
            <p:nvPr/>
          </p:nvSpPr>
          <p:spPr bwMode="auto">
            <a:xfrm>
              <a:off x="1163" y="3796"/>
              <a:ext cx="1183" cy="2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93" name="Text Box 116">
              <a:extLst>
                <a:ext uri="{FF2B5EF4-FFF2-40B4-BE49-F238E27FC236}">
                  <a16:creationId xmlns:a16="http://schemas.microsoft.com/office/drawing/2014/main" id="{A4628EB5-017E-9542-B612-BEF665CB9DC7}"/>
                </a:ext>
              </a:extLst>
            </p:cNvPr>
            <p:cNvSpPr txBox="1">
              <a:spLocks noChangeArrowheads="1"/>
            </p:cNvSpPr>
            <p:nvPr/>
          </p:nvSpPr>
          <p:spPr bwMode="auto">
            <a:xfrm>
              <a:off x="1281" y="3788"/>
              <a:ext cx="112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128.119.40.186, 80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 138.76.29.7, 5001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94" name="Group 117">
              <a:extLst>
                <a:ext uri="{FF2B5EF4-FFF2-40B4-BE49-F238E27FC236}">
                  <a16:creationId xmlns:a16="http://schemas.microsoft.com/office/drawing/2014/main" id="{42DDB704-CE98-4E46-A7DE-DDB1433EC314}"/>
                </a:ext>
              </a:extLst>
            </p:cNvPr>
            <p:cNvGrpSpPr>
              <a:grpSpLocks/>
            </p:cNvGrpSpPr>
            <p:nvPr/>
          </p:nvGrpSpPr>
          <p:grpSpPr bwMode="auto">
            <a:xfrm>
              <a:off x="1214" y="3752"/>
              <a:ext cx="52" cy="99"/>
              <a:chOff x="5508" y="1599"/>
              <a:chExt cx="48" cy="99"/>
            </a:xfrm>
          </p:grpSpPr>
          <p:sp>
            <p:nvSpPr>
              <p:cNvPr id="203" name="Freeform 118">
                <a:extLst>
                  <a:ext uri="{FF2B5EF4-FFF2-40B4-BE49-F238E27FC236}">
                    <a16:creationId xmlns:a16="http://schemas.microsoft.com/office/drawing/2014/main" id="{348FD55D-4B52-B141-A915-FB610816735E}"/>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4" name="Line 119">
                <a:extLst>
                  <a:ext uri="{FF2B5EF4-FFF2-40B4-BE49-F238E27FC236}">
                    <a16:creationId xmlns:a16="http://schemas.microsoft.com/office/drawing/2014/main" id="{89E11CA1-32B5-9E44-B372-81818A9648F2}"/>
                  </a:ext>
                </a:extLst>
              </p:cNvPr>
              <p:cNvSpPr>
                <a:spLocks noChangeShapeType="1"/>
              </p:cNvSpPr>
              <p:nvPr/>
            </p:nvSpPr>
            <p:spPr bwMode="auto">
              <a:xfrm flipH="1">
                <a:off x="5512" y="1608"/>
                <a:ext cx="20"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5" name="Line 120">
                <a:extLst>
                  <a:ext uri="{FF2B5EF4-FFF2-40B4-BE49-F238E27FC236}">
                    <a16:creationId xmlns:a16="http://schemas.microsoft.com/office/drawing/2014/main" id="{E1A1A68F-98DF-6140-8A3B-CC4EC09C27CC}"/>
                  </a:ext>
                </a:extLst>
              </p:cNvPr>
              <p:cNvSpPr>
                <a:spLocks noChangeShapeType="1"/>
              </p:cNvSpPr>
              <p:nvPr/>
            </p:nvSpPr>
            <p:spPr bwMode="auto">
              <a:xfrm flipH="1">
                <a:off x="5536" y="1620"/>
                <a:ext cx="20"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95" name="Group 121">
              <a:extLst>
                <a:ext uri="{FF2B5EF4-FFF2-40B4-BE49-F238E27FC236}">
                  <a16:creationId xmlns:a16="http://schemas.microsoft.com/office/drawing/2014/main" id="{AA767CA3-B9AF-1947-9E8B-7B78A42C71FF}"/>
                </a:ext>
              </a:extLst>
            </p:cNvPr>
            <p:cNvGrpSpPr>
              <a:grpSpLocks/>
            </p:cNvGrpSpPr>
            <p:nvPr/>
          </p:nvGrpSpPr>
          <p:grpSpPr bwMode="auto">
            <a:xfrm>
              <a:off x="1193" y="3984"/>
              <a:ext cx="52" cy="99"/>
              <a:chOff x="5508" y="1599"/>
              <a:chExt cx="48" cy="99"/>
            </a:xfrm>
          </p:grpSpPr>
          <p:sp>
            <p:nvSpPr>
              <p:cNvPr id="200" name="Freeform 122">
                <a:extLst>
                  <a:ext uri="{FF2B5EF4-FFF2-40B4-BE49-F238E27FC236}">
                    <a16:creationId xmlns:a16="http://schemas.microsoft.com/office/drawing/2014/main" id="{E2185BCA-8B31-CA41-B7BE-278DC93C1499}"/>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1" name="Line 123">
                <a:extLst>
                  <a:ext uri="{FF2B5EF4-FFF2-40B4-BE49-F238E27FC236}">
                    <a16:creationId xmlns:a16="http://schemas.microsoft.com/office/drawing/2014/main" id="{4ACEFFB9-09D4-C34F-AFD8-91F81AEB14B7}"/>
                  </a:ext>
                </a:extLst>
              </p:cNvPr>
              <p:cNvSpPr>
                <a:spLocks noChangeShapeType="1"/>
              </p:cNvSpPr>
              <p:nvPr/>
            </p:nvSpPr>
            <p:spPr bwMode="auto">
              <a:xfrm flipH="1">
                <a:off x="5512" y="1608"/>
                <a:ext cx="20"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2" name="Line 124">
                <a:extLst>
                  <a:ext uri="{FF2B5EF4-FFF2-40B4-BE49-F238E27FC236}">
                    <a16:creationId xmlns:a16="http://schemas.microsoft.com/office/drawing/2014/main" id="{101431C9-4CC0-D847-919C-0DBB752E6ABE}"/>
                  </a:ext>
                </a:extLst>
              </p:cNvPr>
              <p:cNvSpPr>
                <a:spLocks noChangeShapeType="1"/>
              </p:cNvSpPr>
              <p:nvPr/>
            </p:nvSpPr>
            <p:spPr bwMode="auto">
              <a:xfrm flipH="1">
                <a:off x="5536" y="1620"/>
                <a:ext cx="20"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196" name="Line 125">
              <a:extLst>
                <a:ext uri="{FF2B5EF4-FFF2-40B4-BE49-F238E27FC236}">
                  <a16:creationId xmlns:a16="http://schemas.microsoft.com/office/drawing/2014/main" id="{502198D0-5261-8C4C-8E3A-DF3954900C3B}"/>
                </a:ext>
              </a:extLst>
            </p:cNvPr>
            <p:cNvSpPr>
              <a:spLocks noChangeShapeType="1"/>
            </p:cNvSpPr>
            <p:nvPr/>
          </p:nvSpPr>
          <p:spPr bwMode="auto">
            <a:xfrm flipH="1">
              <a:off x="2344" y="3931"/>
              <a:ext cx="376"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97" name="Group 126">
              <a:extLst>
                <a:ext uri="{FF2B5EF4-FFF2-40B4-BE49-F238E27FC236}">
                  <a16:creationId xmlns:a16="http://schemas.microsoft.com/office/drawing/2014/main" id="{B5A4AEEA-E775-7C48-85F8-7A891122D441}"/>
                </a:ext>
              </a:extLst>
            </p:cNvPr>
            <p:cNvGrpSpPr>
              <a:grpSpLocks/>
            </p:cNvGrpSpPr>
            <p:nvPr/>
          </p:nvGrpSpPr>
          <p:grpSpPr bwMode="auto">
            <a:xfrm>
              <a:off x="2409" y="3815"/>
              <a:ext cx="218" cy="231"/>
              <a:chOff x="5140" y="400"/>
              <a:chExt cx="218" cy="231"/>
            </a:xfrm>
          </p:grpSpPr>
          <p:sp>
            <p:nvSpPr>
              <p:cNvPr id="198" name="Oval 127">
                <a:extLst>
                  <a:ext uri="{FF2B5EF4-FFF2-40B4-BE49-F238E27FC236}">
                    <a16:creationId xmlns:a16="http://schemas.microsoft.com/office/drawing/2014/main" id="{6DD6378B-4529-F246-A000-43AD78D87615}"/>
                  </a:ext>
                </a:extLst>
              </p:cNvPr>
              <p:cNvSpPr>
                <a:spLocks noChangeArrowheads="1"/>
              </p:cNvSpPr>
              <p:nvPr/>
            </p:nvSpPr>
            <p:spPr bwMode="auto">
              <a:xfrm>
                <a:off x="5140" y="410"/>
                <a:ext cx="218" cy="218"/>
              </a:xfrm>
              <a:prstGeom prst="ellipse">
                <a:avLst/>
              </a:prstGeom>
              <a:solidFill>
                <a:srgbClr val="FFFFFF"/>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99" name="Text Box 128">
                <a:extLst>
                  <a:ext uri="{FF2B5EF4-FFF2-40B4-BE49-F238E27FC236}">
                    <a16:creationId xmlns:a16="http://schemas.microsoft.com/office/drawing/2014/main" id="{3F008E50-4578-AA40-AA1A-1A25E18912AB}"/>
                  </a:ext>
                </a:extLst>
              </p:cNvPr>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3</a:t>
                </a:r>
              </a:p>
            </p:txBody>
          </p:sp>
        </p:grpSp>
      </p:grpSp>
      <p:sp>
        <p:nvSpPr>
          <p:cNvPr id="206" name="Text Box 131">
            <a:extLst>
              <a:ext uri="{FF2B5EF4-FFF2-40B4-BE49-F238E27FC236}">
                <a16:creationId xmlns:a16="http://schemas.microsoft.com/office/drawing/2014/main" id="{5B16A2E0-A7C5-3944-8912-ED29E0528737}"/>
              </a:ext>
            </a:extLst>
          </p:cNvPr>
          <p:cNvSpPr txBox="1">
            <a:spLocks noChangeArrowheads="1"/>
          </p:cNvSpPr>
          <p:nvPr/>
        </p:nvSpPr>
        <p:spPr bwMode="auto">
          <a:xfrm>
            <a:off x="3146424" y="5435532"/>
            <a:ext cx="3559175"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en-US" sz="2000" b="1"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3:</a:t>
            </a:r>
            <a:r>
              <a:rPr kumimoji="0" lang="en-US" altLang="en-US" sz="20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0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reply arrives, destination address: 138.76.29.7, 5001</a:t>
            </a:r>
          </a:p>
        </p:txBody>
      </p:sp>
      <p:sp>
        <p:nvSpPr>
          <p:cNvPr id="227" name="Text Box 12">
            <a:extLst>
              <a:ext uri="{FF2B5EF4-FFF2-40B4-BE49-F238E27FC236}">
                <a16:creationId xmlns:a16="http://schemas.microsoft.com/office/drawing/2014/main" id="{49399310-E32F-3746-9746-E3074C89CF53}"/>
              </a:ext>
            </a:extLst>
          </p:cNvPr>
          <p:cNvSpPr txBox="1">
            <a:spLocks noChangeArrowheads="1"/>
          </p:cNvSpPr>
          <p:nvPr/>
        </p:nvSpPr>
        <p:spPr bwMode="auto">
          <a:xfrm>
            <a:off x="9442128" y="3445831"/>
            <a:ext cx="8595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10.0.0.1</a:t>
            </a:r>
          </a:p>
        </p:txBody>
      </p:sp>
      <p:sp>
        <p:nvSpPr>
          <p:cNvPr id="228" name="Text Box 13">
            <a:extLst>
              <a:ext uri="{FF2B5EF4-FFF2-40B4-BE49-F238E27FC236}">
                <a16:creationId xmlns:a16="http://schemas.microsoft.com/office/drawing/2014/main" id="{79FD3F69-B708-374C-8283-25925B0CF8A1}"/>
              </a:ext>
            </a:extLst>
          </p:cNvPr>
          <p:cNvSpPr txBox="1">
            <a:spLocks noChangeArrowheads="1"/>
          </p:cNvSpPr>
          <p:nvPr/>
        </p:nvSpPr>
        <p:spPr bwMode="auto">
          <a:xfrm>
            <a:off x="9387377" y="4139110"/>
            <a:ext cx="8595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10.0.0.2</a:t>
            </a:r>
          </a:p>
        </p:txBody>
      </p:sp>
      <p:sp>
        <p:nvSpPr>
          <p:cNvPr id="229" name="Text Box 14">
            <a:extLst>
              <a:ext uri="{FF2B5EF4-FFF2-40B4-BE49-F238E27FC236}">
                <a16:creationId xmlns:a16="http://schemas.microsoft.com/office/drawing/2014/main" id="{7F37117D-9CBA-6142-9514-CEDB512B982C}"/>
              </a:ext>
            </a:extLst>
          </p:cNvPr>
          <p:cNvSpPr txBox="1">
            <a:spLocks noChangeArrowheads="1"/>
          </p:cNvSpPr>
          <p:nvPr/>
        </p:nvSpPr>
        <p:spPr bwMode="auto">
          <a:xfrm>
            <a:off x="9361024" y="4861740"/>
            <a:ext cx="8595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10.0.0.3</a:t>
            </a:r>
          </a:p>
        </p:txBody>
      </p:sp>
      <p:grpSp>
        <p:nvGrpSpPr>
          <p:cNvPr id="230" name="Group 107">
            <a:extLst>
              <a:ext uri="{FF2B5EF4-FFF2-40B4-BE49-F238E27FC236}">
                <a16:creationId xmlns:a16="http://schemas.microsoft.com/office/drawing/2014/main" id="{5A276570-5620-5249-95EA-FFEFE4E5954C}"/>
              </a:ext>
            </a:extLst>
          </p:cNvPr>
          <p:cNvGrpSpPr>
            <a:grpSpLocks/>
          </p:cNvGrpSpPr>
          <p:nvPr/>
        </p:nvGrpSpPr>
        <p:grpSpPr bwMode="auto">
          <a:xfrm flipH="1">
            <a:off x="10194143" y="3285987"/>
            <a:ext cx="641350" cy="558800"/>
            <a:chOff x="-44" y="1473"/>
            <a:chExt cx="981" cy="1105"/>
          </a:xfrm>
        </p:grpSpPr>
        <p:pic>
          <p:nvPicPr>
            <p:cNvPr id="231" name="Picture 108" descr="desktop_computer_stylized_medium">
              <a:extLst>
                <a:ext uri="{FF2B5EF4-FFF2-40B4-BE49-F238E27FC236}">
                  <a16:creationId xmlns:a16="http://schemas.microsoft.com/office/drawing/2014/main" id="{5A6AA966-22DC-6D4E-B91F-0DFE251A8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09">
              <a:extLst>
                <a:ext uri="{FF2B5EF4-FFF2-40B4-BE49-F238E27FC236}">
                  <a16:creationId xmlns:a16="http://schemas.microsoft.com/office/drawing/2014/main" id="{AC8248F8-AA55-9E46-99C8-227C0C6A442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33" name="Group 110">
            <a:extLst>
              <a:ext uri="{FF2B5EF4-FFF2-40B4-BE49-F238E27FC236}">
                <a16:creationId xmlns:a16="http://schemas.microsoft.com/office/drawing/2014/main" id="{F7931E40-ABE0-FB4C-8BE6-E5CA5D446986}"/>
              </a:ext>
            </a:extLst>
          </p:cNvPr>
          <p:cNvGrpSpPr>
            <a:grpSpLocks/>
          </p:cNvGrpSpPr>
          <p:nvPr/>
        </p:nvGrpSpPr>
        <p:grpSpPr bwMode="auto">
          <a:xfrm flipH="1">
            <a:off x="10120943" y="3976903"/>
            <a:ext cx="641350" cy="558800"/>
            <a:chOff x="-44" y="1473"/>
            <a:chExt cx="981" cy="1105"/>
          </a:xfrm>
        </p:grpSpPr>
        <p:pic>
          <p:nvPicPr>
            <p:cNvPr id="234" name="Picture 111" descr="desktop_computer_stylized_medium">
              <a:extLst>
                <a:ext uri="{FF2B5EF4-FFF2-40B4-BE49-F238E27FC236}">
                  <a16:creationId xmlns:a16="http://schemas.microsoft.com/office/drawing/2014/main" id="{46410F71-6550-6941-8D6A-82A57E487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112">
              <a:extLst>
                <a:ext uri="{FF2B5EF4-FFF2-40B4-BE49-F238E27FC236}">
                  <a16:creationId xmlns:a16="http://schemas.microsoft.com/office/drawing/2014/main" id="{F4181B7B-5A98-CF43-AEE4-B0DD513BAC6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36" name="Group 113">
            <a:extLst>
              <a:ext uri="{FF2B5EF4-FFF2-40B4-BE49-F238E27FC236}">
                <a16:creationId xmlns:a16="http://schemas.microsoft.com/office/drawing/2014/main" id="{861D5467-8367-2443-9B4C-1AEA7B8ECA68}"/>
              </a:ext>
            </a:extLst>
          </p:cNvPr>
          <p:cNvGrpSpPr>
            <a:grpSpLocks/>
          </p:cNvGrpSpPr>
          <p:nvPr/>
        </p:nvGrpSpPr>
        <p:grpSpPr bwMode="auto">
          <a:xfrm flipH="1">
            <a:off x="10140169" y="4685809"/>
            <a:ext cx="641350" cy="558800"/>
            <a:chOff x="-44" y="1473"/>
            <a:chExt cx="981" cy="1105"/>
          </a:xfrm>
        </p:grpSpPr>
        <p:pic>
          <p:nvPicPr>
            <p:cNvPr id="237" name="Picture 114" descr="desktop_computer_stylized_medium">
              <a:extLst>
                <a:ext uri="{FF2B5EF4-FFF2-40B4-BE49-F238E27FC236}">
                  <a16:creationId xmlns:a16="http://schemas.microsoft.com/office/drawing/2014/main" id="{F446E0AC-D5ED-E540-8785-FC1BD31A3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15">
              <a:extLst>
                <a:ext uri="{FF2B5EF4-FFF2-40B4-BE49-F238E27FC236}">
                  <a16:creationId xmlns:a16="http://schemas.microsoft.com/office/drawing/2014/main" id="{64F8FFEC-C205-9D46-881B-232F00BBEB1D}"/>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cxnSp>
        <p:nvCxnSpPr>
          <p:cNvPr id="239" name="Straight Connector 238">
            <a:extLst>
              <a:ext uri="{FF2B5EF4-FFF2-40B4-BE49-F238E27FC236}">
                <a16:creationId xmlns:a16="http://schemas.microsoft.com/office/drawing/2014/main" id="{562723B0-260D-DF45-850D-1F83CDD55DF2}"/>
              </a:ext>
            </a:extLst>
          </p:cNvPr>
          <p:cNvCxnSpPr>
            <a:cxnSpLocks/>
          </p:cNvCxnSpPr>
          <p:nvPr/>
        </p:nvCxnSpPr>
        <p:spPr>
          <a:xfrm>
            <a:off x="9963568" y="3732745"/>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E93D9DA7-8220-C94D-A035-54D2439B3DCA}"/>
              </a:ext>
            </a:extLst>
          </p:cNvPr>
          <p:cNvCxnSpPr>
            <a:cxnSpLocks/>
          </p:cNvCxnSpPr>
          <p:nvPr/>
        </p:nvCxnSpPr>
        <p:spPr>
          <a:xfrm>
            <a:off x="9891178" y="4418545"/>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8D6C476-F9DB-5545-BB86-8E00D4536D0E}"/>
              </a:ext>
            </a:extLst>
          </p:cNvPr>
          <p:cNvCxnSpPr>
            <a:cxnSpLocks/>
          </p:cNvCxnSpPr>
          <p:nvPr/>
        </p:nvCxnSpPr>
        <p:spPr>
          <a:xfrm>
            <a:off x="9910228" y="5134825"/>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12C04C6-16E3-F846-AACA-B4245DBFD6F2}"/>
              </a:ext>
            </a:extLst>
          </p:cNvPr>
          <p:cNvGrpSpPr/>
          <p:nvPr/>
        </p:nvGrpSpPr>
        <p:grpSpPr>
          <a:xfrm>
            <a:off x="3937552" y="4333461"/>
            <a:ext cx="3034748" cy="304800"/>
            <a:chOff x="2454675" y="2927412"/>
            <a:chExt cx="4705166" cy="431082"/>
          </a:xfrm>
        </p:grpSpPr>
        <p:cxnSp>
          <p:nvCxnSpPr>
            <p:cNvPr id="246" name="Straight Connector 245">
              <a:extLst>
                <a:ext uri="{FF2B5EF4-FFF2-40B4-BE49-F238E27FC236}">
                  <a16:creationId xmlns:a16="http://schemas.microsoft.com/office/drawing/2014/main" id="{E627D780-1323-2748-B302-A7E383AEE6BE}"/>
                </a:ext>
              </a:extLst>
            </p:cNvPr>
            <p:cNvCxnSpPr/>
            <p:nvPr/>
          </p:nvCxnSpPr>
          <p:spPr>
            <a:xfrm>
              <a:off x="2454675" y="3124940"/>
              <a:ext cx="47051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9AB30032-A510-F64D-97F2-6FC662A0EA56}"/>
                </a:ext>
              </a:extLst>
            </p:cNvPr>
            <p:cNvGrpSpPr/>
            <p:nvPr/>
          </p:nvGrpSpPr>
          <p:grpSpPr>
            <a:xfrm>
              <a:off x="5427861" y="2927412"/>
              <a:ext cx="1040553" cy="431082"/>
              <a:chOff x="7493876" y="2774731"/>
              <a:chExt cx="1481958" cy="894622"/>
            </a:xfrm>
          </p:grpSpPr>
          <p:sp>
            <p:nvSpPr>
              <p:cNvPr id="248" name="Freeform 247">
                <a:extLst>
                  <a:ext uri="{FF2B5EF4-FFF2-40B4-BE49-F238E27FC236}">
                    <a16:creationId xmlns:a16="http://schemas.microsoft.com/office/drawing/2014/main" id="{A1997FEC-C6AB-9545-A2D9-61FD862EE30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9" name="Oval 248">
                <a:extLst>
                  <a:ext uri="{FF2B5EF4-FFF2-40B4-BE49-F238E27FC236}">
                    <a16:creationId xmlns:a16="http://schemas.microsoft.com/office/drawing/2014/main" id="{0E38C263-DE9A-7047-B28D-3D2374F54F6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0" name="Group 249">
                <a:extLst>
                  <a:ext uri="{FF2B5EF4-FFF2-40B4-BE49-F238E27FC236}">
                    <a16:creationId xmlns:a16="http://schemas.microsoft.com/office/drawing/2014/main" id="{D5529F41-5E24-9D46-BA03-33C065DA3213}"/>
                  </a:ext>
                </a:extLst>
              </p:cNvPr>
              <p:cNvGrpSpPr/>
              <p:nvPr/>
            </p:nvGrpSpPr>
            <p:grpSpPr>
              <a:xfrm>
                <a:off x="7713663" y="2848339"/>
                <a:ext cx="1042107" cy="425543"/>
                <a:chOff x="7786941" y="2884917"/>
                <a:chExt cx="897649" cy="353919"/>
              </a:xfrm>
            </p:grpSpPr>
            <p:sp>
              <p:nvSpPr>
                <p:cNvPr id="251" name="Freeform 250">
                  <a:extLst>
                    <a:ext uri="{FF2B5EF4-FFF2-40B4-BE49-F238E27FC236}">
                      <a16:creationId xmlns:a16="http://schemas.microsoft.com/office/drawing/2014/main" id="{AE15E879-3143-CB42-BEE3-B6A32D2D0C7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2" name="Freeform 251">
                  <a:extLst>
                    <a:ext uri="{FF2B5EF4-FFF2-40B4-BE49-F238E27FC236}">
                      <a16:creationId xmlns:a16="http://schemas.microsoft.com/office/drawing/2014/main" id="{DF86F847-AACC-7541-950E-BCAC8B0770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3" name="Freeform 252">
                  <a:extLst>
                    <a:ext uri="{FF2B5EF4-FFF2-40B4-BE49-F238E27FC236}">
                      <a16:creationId xmlns:a16="http://schemas.microsoft.com/office/drawing/2014/main" id="{73A10729-E988-9C44-AF80-3AA3BE3350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4" name="Freeform 253">
                  <a:extLst>
                    <a:ext uri="{FF2B5EF4-FFF2-40B4-BE49-F238E27FC236}">
                      <a16:creationId xmlns:a16="http://schemas.microsoft.com/office/drawing/2014/main" id="{17D86888-2395-8649-A2AB-2EED2F8EE04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cxnSp>
        <p:nvCxnSpPr>
          <p:cNvPr id="255" name="Straight Arrow Connector 254">
            <a:extLst>
              <a:ext uri="{FF2B5EF4-FFF2-40B4-BE49-F238E27FC236}">
                <a16:creationId xmlns:a16="http://schemas.microsoft.com/office/drawing/2014/main" id="{7FD54FD3-566B-9D4F-9E44-CAE5EE93D481}"/>
              </a:ext>
            </a:extLst>
          </p:cNvPr>
          <p:cNvCxnSpPr/>
          <p:nvPr/>
        </p:nvCxnSpPr>
        <p:spPr>
          <a:xfrm flipV="1">
            <a:off x="5701553" y="4503542"/>
            <a:ext cx="0" cy="2738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2E39225B-8D0F-9646-AC3E-B27235CCF047}"/>
              </a:ext>
            </a:extLst>
          </p:cNvPr>
          <p:cNvCxnSpPr>
            <a:cxnSpLocks/>
          </p:cNvCxnSpPr>
          <p:nvPr/>
        </p:nvCxnSpPr>
        <p:spPr>
          <a:xfrm>
            <a:off x="6577649" y="4166958"/>
            <a:ext cx="0" cy="2738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8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right)">
                                      <p:cBhvr>
                                        <p:cTn id="7" dur="1000"/>
                                        <p:tgtEl>
                                          <p:spTgt spid="12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childTnLst>
                                  <p:subTnLst>
                                    <p:set>
                                      <p:cBhvr override="childStyle">
                                        <p:cTn dur="1" fill="hold" display="0" masterRel="nextClick" afterEffect="1"/>
                                        <p:tgtEl>
                                          <p:spTgt spid="1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wipe(right)">
                                      <p:cBhvr>
                                        <p:cTn id="15" dur="1000"/>
                                        <p:tgtEl>
                                          <p:spTgt spid="17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54"/>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86"/>
                                        </p:tgtEl>
                                        <p:attrNameLst>
                                          <p:attrName>style.visibility</p:attrName>
                                        </p:attrNameLst>
                                      </p:cBhvr>
                                      <p:to>
                                        <p:strVal val="visible"/>
                                      </p:to>
                                    </p:set>
                                  </p:childTnLst>
                                  <p:subTnLst>
                                    <p:set>
                                      <p:cBhvr override="childStyle">
                                        <p:cTn dur="1" fill="hold" display="0" masterRel="nextClick" afterEffect="1"/>
                                        <p:tgtEl>
                                          <p:spTgt spid="18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91"/>
                                        </p:tgtEl>
                                        <p:attrNameLst>
                                          <p:attrName>style.visibility</p:attrName>
                                        </p:attrNameLst>
                                      </p:cBhvr>
                                      <p:to>
                                        <p:strVal val="visible"/>
                                      </p:to>
                                    </p:set>
                                    <p:animEffect transition="in" filter="wipe(left)">
                                      <p:cBhvr>
                                        <p:cTn id="26" dur="1000"/>
                                        <p:tgtEl>
                                          <p:spTgt spid="191"/>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06"/>
                                        </p:tgtEl>
                                        <p:attrNameLst>
                                          <p:attrName>style.visibility</p:attrName>
                                        </p:attrNameLst>
                                      </p:cBhvr>
                                      <p:to>
                                        <p:strVal val="visible"/>
                                      </p:to>
                                    </p:set>
                                  </p:childTnLst>
                                  <p:subTnLst>
                                    <p:set>
                                      <p:cBhvr override="childStyle">
                                        <p:cTn dur="1" fill="hold" display="0" masterRel="nextClick" afterEffect="1"/>
                                        <p:tgtEl>
                                          <p:spTgt spid="20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55"/>
                                        </p:tgtEl>
                                        <p:attrNameLst>
                                          <p:attrName>style.visibility</p:attrName>
                                        </p:attrNameLst>
                                      </p:cBhvr>
                                      <p:to>
                                        <p:strVal val="visible"/>
                                      </p:to>
                                    </p:set>
                                    <p:animEffect transition="in" filter="wipe(left)">
                                      <p:cBhvr>
                                        <p:cTn id="34"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20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2">
            <a:extLst>
              <a:ext uri="{FF2B5EF4-FFF2-40B4-BE49-F238E27FC236}">
                <a16:creationId xmlns:a16="http://schemas.microsoft.com/office/drawing/2014/main" id="{D4D21751-62BB-4AFA-A64B-F48874218230}"/>
              </a:ext>
            </a:extLst>
          </p:cNvPr>
          <p:cNvSpPr txBox="1">
            <a:spLocks noChangeArrowheads="1"/>
          </p:cNvSpPr>
          <p:nvPr/>
        </p:nvSpPr>
        <p:spPr bwMode="auto">
          <a:xfrm>
            <a:off x="3028950" y="2057401"/>
            <a:ext cx="4108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a:solidFill>
                  <a:schemeClr val="folHlink"/>
                </a:solidFill>
                <a:latin typeface="Times New Roman" panose="02020603050405020304" pitchFamily="18" charset="0"/>
              </a:rPr>
              <a:t>Table </a:t>
            </a:r>
            <a:r>
              <a:rPr lang="en-US" altLang="en-US" sz="2000" i="1">
                <a:latin typeface="Times New Roman" panose="02020603050405020304" pitchFamily="18" charset="0"/>
              </a:rPr>
              <a:t>Addresses for private networks</a:t>
            </a:r>
          </a:p>
        </p:txBody>
      </p:sp>
      <p:pic>
        <p:nvPicPr>
          <p:cNvPr id="44036" name="Picture 4">
            <a:extLst>
              <a:ext uri="{FF2B5EF4-FFF2-40B4-BE49-F238E27FC236}">
                <a16:creationId xmlns:a16="http://schemas.microsoft.com/office/drawing/2014/main" id="{0193C262-F479-42D9-9205-45AADBF44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139" y="2590800"/>
            <a:ext cx="64341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604425" y="1435933"/>
            <a:ext cx="11097244" cy="519015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3413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initial motivation: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32-bit IPv4 address space would be completely allocated  </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additional motivation: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speed processing/forwarding: 40-byte fixed length header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enable different network-layer treatment of “flows”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lang="en-US" altLang="en-US" sz="2800" dirty="0">
              <a:solidFill>
                <a:prstClr val="black"/>
              </a:solidFill>
              <a:latin typeface="Calibri" panose="020F0502020204030204"/>
              <a:ea typeface="ＭＳ Ｐゴシック" panose="020B0600070205080204" pitchFamily="34" charset="-128"/>
            </a:endParaRPr>
          </a:p>
          <a:p>
            <a:pPr>
              <a:buNone/>
            </a:pPr>
            <a:r>
              <a:rPr lang="en-US" altLang="en-US" i="1" dirty="0">
                <a:solidFill>
                  <a:srgbClr val="CC0000"/>
                </a:solidFill>
                <a:ea typeface="ＭＳ Ｐゴシック" panose="020B0600070205080204" pitchFamily="34" charset="-128"/>
              </a:rPr>
              <a:t>IPv6 datagram format: </a:t>
            </a:r>
          </a:p>
          <a:p>
            <a:pPr lvl="1"/>
            <a:r>
              <a:rPr lang="en-US" altLang="en-US" dirty="0">
                <a:ea typeface="ＭＳ Ｐゴシック" panose="020B0600070205080204" pitchFamily="34" charset="-128"/>
              </a:rPr>
              <a:t>fixed-length 40 byte header</a:t>
            </a:r>
          </a:p>
          <a:p>
            <a:pPr lvl="1"/>
            <a:r>
              <a:rPr lang="en-US" altLang="en-US" dirty="0">
                <a:ea typeface="ＭＳ Ｐゴシック" panose="020B0600070205080204" pitchFamily="34" charset="-128"/>
              </a:rPr>
              <a:t>no fragmentation allowed</a:t>
            </a:r>
            <a:endParaRPr lang="en-US" altLang="en-US" i="1" dirty="0">
              <a:ea typeface="ＭＳ Ｐゴシック" panose="020B0600070205080204" pitchFamily="34" charset="-128"/>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703288" y="281163"/>
            <a:ext cx="10515600" cy="1067951"/>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IPv6: motivation</a:t>
            </a:r>
          </a:p>
        </p:txBody>
      </p:sp>
    </p:spTree>
    <p:extLst>
      <p:ext uri="{BB962C8B-B14F-4D97-AF65-F5344CB8AC3E}">
        <p14:creationId xmlns:p14="http://schemas.microsoft.com/office/powerpoint/2010/main" val="368137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dissolve">
                                      <p:cBhvr>
                                        <p:cTn id="12" dur="500"/>
                                        <p:tgtEl>
                                          <p:spTgt spid="81">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1">
                                            <p:txEl>
                                              <p:pRg st="2" end="2"/>
                                            </p:txEl>
                                          </p:spTgt>
                                        </p:tgtEl>
                                        <p:attrNameLst>
                                          <p:attrName>style.visibility</p:attrName>
                                        </p:attrNameLst>
                                      </p:cBhvr>
                                      <p:to>
                                        <p:strVal val="visible"/>
                                      </p:to>
                                    </p:set>
                                    <p:animEffect transition="in" filter="dissolve">
                                      <p:cBhvr>
                                        <p:cTn id="15" dur="500"/>
                                        <p:tgtEl>
                                          <p:spTgt spid="8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1">
                                            <p:txEl>
                                              <p:pRg st="3" end="3"/>
                                            </p:txEl>
                                          </p:spTgt>
                                        </p:tgtEl>
                                        <p:attrNameLst>
                                          <p:attrName>style.visibility</p:attrName>
                                        </p:attrNameLst>
                                      </p:cBhvr>
                                      <p:to>
                                        <p:strVal val="visible"/>
                                      </p:to>
                                    </p:set>
                                    <p:animEffect transition="in" filter="dissolve">
                                      <p:cBhvr>
                                        <p:cTn id="20" dur="500"/>
                                        <p:tgtEl>
                                          <p:spTgt spid="8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1">
                                            <p:txEl>
                                              <p:pRg st="5" end="5"/>
                                            </p:txEl>
                                          </p:spTgt>
                                        </p:tgtEl>
                                        <p:attrNameLst>
                                          <p:attrName>style.visibility</p:attrName>
                                        </p:attrNameLst>
                                      </p:cBhvr>
                                      <p:to>
                                        <p:strVal val="visible"/>
                                      </p:to>
                                    </p:set>
                                    <p:animEffect transition="in" filter="dissolve">
                                      <p:cBhvr>
                                        <p:cTn id="25" dur="500"/>
                                        <p:tgtEl>
                                          <p:spTgt spid="81">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81">
                                            <p:txEl>
                                              <p:pRg st="6" end="6"/>
                                            </p:txEl>
                                          </p:spTgt>
                                        </p:tgtEl>
                                        <p:attrNameLst>
                                          <p:attrName>style.visibility</p:attrName>
                                        </p:attrNameLst>
                                      </p:cBhvr>
                                      <p:to>
                                        <p:strVal val="visible"/>
                                      </p:to>
                                    </p:set>
                                    <p:animEffect transition="in" filter="dissolve">
                                      <p:cBhvr>
                                        <p:cTn id="28" dur="500"/>
                                        <p:tgtEl>
                                          <p:spTgt spid="81">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1">
                                            <p:txEl>
                                              <p:pRg st="7" end="7"/>
                                            </p:txEl>
                                          </p:spTgt>
                                        </p:tgtEl>
                                        <p:attrNameLst>
                                          <p:attrName>style.visibility</p:attrName>
                                        </p:attrNameLst>
                                      </p:cBhvr>
                                      <p:to>
                                        <p:strVal val="visible"/>
                                      </p:to>
                                    </p:set>
                                    <p:animEffect transition="in" filter="dissolve">
                                      <p:cBhvr>
                                        <p:cTn id="31" dur="500"/>
                                        <p:tgtEl>
                                          <p:spTgt spid="8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F9C95F7A-DDDA-4E3C-84FB-8D2F51C3ED67}"/>
              </a:ext>
            </a:extLst>
          </p:cNvPr>
          <p:cNvSpPr>
            <a:spLocks noGrp="1" noChangeArrowheads="1"/>
          </p:cNvSpPr>
          <p:nvPr>
            <p:ph type="title"/>
          </p:nvPr>
        </p:nvSpPr>
        <p:spPr>
          <a:xfrm>
            <a:off x="2209800" y="422275"/>
            <a:ext cx="7772400" cy="8382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IPv6: motivation</a:t>
            </a:r>
          </a:p>
        </p:txBody>
      </p:sp>
      <p:pic>
        <p:nvPicPr>
          <p:cNvPr id="84998" name="Picture 4" descr="underline_base">
            <a:extLst>
              <a:ext uri="{FF2B5EF4-FFF2-40B4-BE49-F238E27FC236}">
                <a16:creationId xmlns:a16="http://schemas.microsoft.com/office/drawing/2014/main" id="{AC29E5BD-9421-48FC-8FCD-496E0BB16A1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213" y="1055689"/>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2">
            <a:extLst>
              <a:ext uri="{FF2B5EF4-FFF2-40B4-BE49-F238E27FC236}">
                <a16:creationId xmlns:a16="http://schemas.microsoft.com/office/drawing/2014/main" id="{56E69505-7C13-4D18-886D-30F19DDA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4" y="1409701"/>
            <a:ext cx="7997825"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1" name="Picture 3">
            <a:extLst>
              <a:ext uri="{FF2B5EF4-FFF2-40B4-BE49-F238E27FC236}">
                <a16:creationId xmlns:a16="http://schemas.microsoft.com/office/drawing/2014/main" id="{3B66C01F-4ABE-4175-8D9A-9285B3AEA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4359275"/>
            <a:ext cx="76835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86698A4-937C-4A92-8281-779B3FB2C4D9}"/>
              </a:ext>
            </a:extLst>
          </p:cNvPr>
          <p:cNvSpPr txBox="1">
            <a:spLocks noChangeArrowheads="1"/>
          </p:cNvSpPr>
          <p:nvPr/>
        </p:nvSpPr>
        <p:spPr bwMode="auto">
          <a:xfrm>
            <a:off x="3224213" y="6016626"/>
            <a:ext cx="6051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a:latin typeface="Arial" panose="020B0604020202020204" pitchFamily="34" charset="0"/>
              </a:rPr>
              <a:t>                 Fig: IPv6 Address Format</a:t>
            </a:r>
          </a:p>
        </p:txBody>
      </p:sp>
    </p:spTree>
    <p:extLst>
      <p:ext uri="{BB962C8B-B14F-4D97-AF65-F5344CB8AC3E}">
        <p14:creationId xmlns:p14="http://schemas.microsoft.com/office/powerpoint/2010/main" val="4025647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8291"/>
                                        </p:tgtEl>
                                        <p:attrNameLst>
                                          <p:attrName>style.visibility</p:attrName>
                                        </p:attrNameLst>
                                      </p:cBhvr>
                                      <p:to>
                                        <p:strVal val="visible"/>
                                      </p:to>
                                    </p:set>
                                    <p:animEffect transition="in" filter="blinds(horizontal)">
                                      <p:cBhvr>
                                        <p:cTn id="7" dur="500"/>
                                        <p:tgtEl>
                                          <p:spTgt spid="26829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D9BA316F-B893-436C-86AE-5F8960470DED}"/>
              </a:ext>
            </a:extLst>
          </p:cNvPr>
          <p:cNvSpPr>
            <a:spLocks noGrp="1" noChangeArrowheads="1"/>
          </p:cNvSpPr>
          <p:nvPr>
            <p:ph type="title"/>
          </p:nvPr>
        </p:nvSpPr>
        <p:spPr>
          <a:xfrm>
            <a:off x="2209800" y="422275"/>
            <a:ext cx="7772400" cy="8382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IPv6: </a:t>
            </a:r>
            <a:r>
              <a:rPr lang="en-US" dirty="0" err="1">
                <a:solidFill>
                  <a:schemeClr val="lt1"/>
                </a:solidFill>
                <a:ea typeface="+mn-ea"/>
                <a:cs typeface="+mn-cs"/>
              </a:rPr>
              <a:t>Addreviated</a:t>
            </a:r>
            <a:r>
              <a:rPr lang="en-US" dirty="0">
                <a:solidFill>
                  <a:schemeClr val="lt1"/>
                </a:solidFill>
                <a:ea typeface="+mn-ea"/>
                <a:cs typeface="+mn-cs"/>
              </a:rPr>
              <a:t> Address</a:t>
            </a:r>
          </a:p>
        </p:txBody>
      </p:sp>
      <p:pic>
        <p:nvPicPr>
          <p:cNvPr id="86022" name="Picture 4" descr="underline_base">
            <a:extLst>
              <a:ext uri="{FF2B5EF4-FFF2-40B4-BE49-F238E27FC236}">
                <a16:creationId xmlns:a16="http://schemas.microsoft.com/office/drawing/2014/main" id="{08BBB290-BB1C-4F89-84F6-C4C5CCDD96D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213" y="1055689"/>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Picture 2">
            <a:extLst>
              <a:ext uri="{FF2B5EF4-FFF2-40B4-BE49-F238E27FC236}">
                <a16:creationId xmlns:a16="http://schemas.microsoft.com/office/drawing/2014/main" id="{0E9150C9-F148-4A1C-9A66-1AA75595E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326" y="1357314"/>
            <a:ext cx="69310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315" name="Picture 3">
            <a:extLst>
              <a:ext uri="{FF2B5EF4-FFF2-40B4-BE49-F238E27FC236}">
                <a16:creationId xmlns:a16="http://schemas.microsoft.com/office/drawing/2014/main" id="{6ED0D610-C022-4411-B9FF-E497D8918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464" y="3633788"/>
            <a:ext cx="7589837" cy="293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572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9315"/>
                                        </p:tgtEl>
                                        <p:attrNameLst>
                                          <p:attrName>style.visibility</p:attrName>
                                        </p:attrNameLst>
                                      </p:cBhvr>
                                      <p:to>
                                        <p:strVal val="visible"/>
                                      </p:to>
                                    </p:set>
                                    <p:animEffect transition="in" filter="blinds(horizontal)">
                                      <p:cBhvr>
                                        <p:cTn id="7" dur="500"/>
                                        <p:tgtEl>
                                          <p:spTgt spid="269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E689A220-B0CF-4BDA-A8C1-F802CDD0E807}"/>
              </a:ext>
            </a:extLst>
          </p:cNvPr>
          <p:cNvSpPr>
            <a:spLocks noGrp="1" noChangeArrowheads="1"/>
          </p:cNvSpPr>
          <p:nvPr>
            <p:ph type="title"/>
          </p:nvPr>
        </p:nvSpPr>
        <p:spPr>
          <a:xfrm>
            <a:off x="2209800" y="422275"/>
            <a:ext cx="7772400" cy="8382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IPv6: </a:t>
            </a:r>
            <a:r>
              <a:rPr lang="en-US" dirty="0" err="1">
                <a:solidFill>
                  <a:schemeClr val="lt1"/>
                </a:solidFill>
                <a:ea typeface="+mn-ea"/>
                <a:cs typeface="+mn-cs"/>
              </a:rPr>
              <a:t>Addreviated</a:t>
            </a:r>
            <a:r>
              <a:rPr lang="en-US" dirty="0">
                <a:solidFill>
                  <a:schemeClr val="lt1"/>
                </a:solidFill>
                <a:ea typeface="+mn-ea"/>
                <a:cs typeface="+mn-cs"/>
              </a:rPr>
              <a:t> Address</a:t>
            </a:r>
          </a:p>
        </p:txBody>
      </p:sp>
      <p:pic>
        <p:nvPicPr>
          <p:cNvPr id="87046" name="Picture 4" descr="underline_base">
            <a:extLst>
              <a:ext uri="{FF2B5EF4-FFF2-40B4-BE49-F238E27FC236}">
                <a16:creationId xmlns:a16="http://schemas.microsoft.com/office/drawing/2014/main" id="{E6693DCF-4E6E-4A8B-8DF6-9F6C4017BF1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213" y="1055689"/>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2">
            <a:extLst>
              <a:ext uri="{FF2B5EF4-FFF2-40B4-BE49-F238E27FC236}">
                <a16:creationId xmlns:a16="http://schemas.microsoft.com/office/drawing/2014/main" id="{FC2B17AA-6E99-4F68-8C9B-FA46C096E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788" y="1519238"/>
            <a:ext cx="6870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0" name="Picture 4">
            <a:extLst>
              <a:ext uri="{FF2B5EF4-FFF2-40B4-BE49-F238E27FC236}">
                <a16:creationId xmlns:a16="http://schemas.microsoft.com/office/drawing/2014/main" id="{EAB1FA37-D5DE-4BB6-828F-866CB9C53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364" y="3625851"/>
            <a:ext cx="22637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1" name="Picture 5">
            <a:extLst>
              <a:ext uri="{FF2B5EF4-FFF2-40B4-BE49-F238E27FC236}">
                <a16:creationId xmlns:a16="http://schemas.microsoft.com/office/drawing/2014/main" id="{1F6B9D5E-C2A0-4B43-926A-BC6E414F2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5464" y="4279900"/>
            <a:ext cx="48672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2" name="Picture 6">
            <a:extLst>
              <a:ext uri="{FF2B5EF4-FFF2-40B4-BE49-F238E27FC236}">
                <a16:creationId xmlns:a16="http://schemas.microsoft.com/office/drawing/2014/main" id="{5C29365E-6EC2-489A-B712-31A56436BB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1" y="4916489"/>
            <a:ext cx="69754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6951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0340"/>
                                        </p:tgtEl>
                                        <p:attrNameLst>
                                          <p:attrName>style.visibility</p:attrName>
                                        </p:attrNameLst>
                                      </p:cBhvr>
                                      <p:to>
                                        <p:strVal val="visible"/>
                                      </p:to>
                                    </p:set>
                                    <p:animEffect transition="in" filter="blinds(horizontal)">
                                      <p:cBhvr>
                                        <p:cTn id="7" dur="500"/>
                                        <p:tgtEl>
                                          <p:spTgt spid="270340"/>
                                        </p:tgtEl>
                                      </p:cBhvr>
                                    </p:animEffect>
                                  </p:childTnLst>
                                </p:cTn>
                              </p:par>
                              <p:par>
                                <p:cTn id="8" presetID="3" presetClass="entr" presetSubtype="10" fill="hold" nodeType="withEffect">
                                  <p:stCondLst>
                                    <p:cond delay="0"/>
                                  </p:stCondLst>
                                  <p:childTnLst>
                                    <p:set>
                                      <p:cBhvr>
                                        <p:cTn id="9" dur="1" fill="hold">
                                          <p:stCondLst>
                                            <p:cond delay="0"/>
                                          </p:stCondLst>
                                        </p:cTn>
                                        <p:tgtEl>
                                          <p:spTgt spid="270341"/>
                                        </p:tgtEl>
                                        <p:attrNameLst>
                                          <p:attrName>style.visibility</p:attrName>
                                        </p:attrNameLst>
                                      </p:cBhvr>
                                      <p:to>
                                        <p:strVal val="visible"/>
                                      </p:to>
                                    </p:set>
                                    <p:animEffect transition="in" filter="blinds(horizontal)">
                                      <p:cBhvr>
                                        <p:cTn id="10" dur="500"/>
                                        <p:tgtEl>
                                          <p:spTgt spid="270341"/>
                                        </p:tgtEl>
                                      </p:cBhvr>
                                    </p:animEffect>
                                  </p:childTnLst>
                                </p:cTn>
                              </p:par>
                              <p:par>
                                <p:cTn id="11" presetID="3" presetClass="entr" presetSubtype="10" fill="hold" nodeType="withEffect">
                                  <p:stCondLst>
                                    <p:cond delay="0"/>
                                  </p:stCondLst>
                                  <p:childTnLst>
                                    <p:set>
                                      <p:cBhvr>
                                        <p:cTn id="12" dur="1" fill="hold">
                                          <p:stCondLst>
                                            <p:cond delay="0"/>
                                          </p:stCondLst>
                                        </p:cTn>
                                        <p:tgtEl>
                                          <p:spTgt spid="270342"/>
                                        </p:tgtEl>
                                        <p:attrNameLst>
                                          <p:attrName>style.visibility</p:attrName>
                                        </p:attrNameLst>
                                      </p:cBhvr>
                                      <p:to>
                                        <p:strVal val="visible"/>
                                      </p:to>
                                    </p:set>
                                    <p:animEffect transition="in" filter="blinds(horizontal)">
                                      <p:cBhvr>
                                        <p:cTn id="13" dur="500"/>
                                        <p:tgtEl>
                                          <p:spTgt spid="270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0F73D77E-A16D-4098-9A23-A1CA1A9F5604}"/>
              </a:ext>
            </a:extLst>
          </p:cNvPr>
          <p:cNvSpPr>
            <a:spLocks noGrp="1" noChangeArrowheads="1"/>
          </p:cNvSpPr>
          <p:nvPr>
            <p:ph type="title"/>
          </p:nvPr>
        </p:nvSpPr>
        <p:spPr>
          <a:xfrm>
            <a:off x="2209800" y="422275"/>
            <a:ext cx="7772400" cy="8382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IPv6: </a:t>
            </a:r>
            <a:r>
              <a:rPr lang="en-US" dirty="0" err="1">
                <a:solidFill>
                  <a:schemeClr val="lt1"/>
                </a:solidFill>
                <a:ea typeface="+mn-ea"/>
                <a:cs typeface="+mn-cs"/>
              </a:rPr>
              <a:t>Addreviated</a:t>
            </a:r>
            <a:r>
              <a:rPr lang="en-US" dirty="0">
                <a:solidFill>
                  <a:schemeClr val="lt1"/>
                </a:solidFill>
                <a:ea typeface="+mn-ea"/>
                <a:cs typeface="+mn-cs"/>
              </a:rPr>
              <a:t> Address</a:t>
            </a:r>
          </a:p>
        </p:txBody>
      </p:sp>
      <p:pic>
        <p:nvPicPr>
          <p:cNvPr id="88070" name="Picture 4" descr="underline_base">
            <a:extLst>
              <a:ext uri="{FF2B5EF4-FFF2-40B4-BE49-F238E27FC236}">
                <a16:creationId xmlns:a16="http://schemas.microsoft.com/office/drawing/2014/main" id="{F2C1DE8B-731C-48F0-8BAA-ADB8017ED28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213" y="1055689"/>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0" name="Picture 4">
            <a:extLst>
              <a:ext uri="{FF2B5EF4-FFF2-40B4-BE49-F238E27FC236}">
                <a16:creationId xmlns:a16="http://schemas.microsoft.com/office/drawing/2014/main" id="{F8D53F6C-140C-4FB0-A72A-F476695D3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364" y="3625851"/>
            <a:ext cx="22637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2" name="Picture 2">
            <a:extLst>
              <a:ext uri="{FF2B5EF4-FFF2-40B4-BE49-F238E27FC236}">
                <a16:creationId xmlns:a16="http://schemas.microsoft.com/office/drawing/2014/main" id="{F2B2D857-63D8-4CA9-8172-E93293685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950" y="1547813"/>
            <a:ext cx="36068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3" name="Picture 3">
            <a:extLst>
              <a:ext uri="{FF2B5EF4-FFF2-40B4-BE49-F238E27FC236}">
                <a16:creationId xmlns:a16="http://schemas.microsoft.com/office/drawing/2014/main" id="{AFD0C564-087A-45E9-AB50-C32CBCDBE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4264" y="2262189"/>
            <a:ext cx="6313487"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364" name="Picture 4">
            <a:extLst>
              <a:ext uri="{FF2B5EF4-FFF2-40B4-BE49-F238E27FC236}">
                <a16:creationId xmlns:a16="http://schemas.microsoft.com/office/drawing/2014/main" id="{1DC81E9E-4E77-42BE-B49D-222EB5D88B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88" y="4311650"/>
            <a:ext cx="67357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003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1364"/>
                                        </p:tgtEl>
                                        <p:attrNameLst>
                                          <p:attrName>style.visibility</p:attrName>
                                        </p:attrNameLst>
                                      </p:cBhvr>
                                      <p:to>
                                        <p:strVal val="visible"/>
                                      </p:to>
                                    </p:set>
                                    <p:animEffect transition="in" filter="blinds(horizontal)">
                                      <p:cBhvr>
                                        <p:cTn id="7" dur="500"/>
                                        <p:tgtEl>
                                          <p:spTgt spid="271364"/>
                                        </p:tgtEl>
                                      </p:cBhvr>
                                    </p:animEffect>
                                  </p:childTnLst>
                                </p:cTn>
                              </p:par>
                              <p:par>
                                <p:cTn id="8" presetID="3" presetClass="entr" presetSubtype="10" fill="hold" nodeType="withEffect">
                                  <p:stCondLst>
                                    <p:cond delay="0"/>
                                  </p:stCondLst>
                                  <p:childTnLst>
                                    <p:set>
                                      <p:cBhvr>
                                        <p:cTn id="9" dur="1" fill="hold">
                                          <p:stCondLst>
                                            <p:cond delay="0"/>
                                          </p:stCondLst>
                                        </p:cTn>
                                        <p:tgtEl>
                                          <p:spTgt spid="270340"/>
                                        </p:tgtEl>
                                        <p:attrNameLst>
                                          <p:attrName>style.visibility</p:attrName>
                                        </p:attrNameLst>
                                      </p:cBhvr>
                                      <p:to>
                                        <p:strVal val="visible"/>
                                      </p:to>
                                    </p:set>
                                    <p:animEffect transition="in" filter="blinds(horizontal)">
                                      <p:cBhvr>
                                        <p:cTn id="10" dur="500"/>
                                        <p:tgtEl>
                                          <p:spTgt spid="270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703288" y="281163"/>
            <a:ext cx="10515600" cy="1067951"/>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IPv6 datagram format</a:t>
            </a:r>
          </a:p>
        </p:txBody>
      </p:sp>
      <p:sp>
        <p:nvSpPr>
          <p:cNvPr id="7" name="Rectangle 56">
            <a:extLst>
              <a:ext uri="{FF2B5EF4-FFF2-40B4-BE49-F238E27FC236}">
                <a16:creationId xmlns:a16="http://schemas.microsoft.com/office/drawing/2014/main" id="{06BD331B-6C82-EA41-9AF4-9AB955F03E40}"/>
              </a:ext>
            </a:extLst>
          </p:cNvPr>
          <p:cNvSpPr>
            <a:spLocks noChangeArrowheads="1"/>
          </p:cNvSpPr>
          <p:nvPr/>
        </p:nvSpPr>
        <p:spPr bwMode="auto">
          <a:xfrm>
            <a:off x="3731801" y="2152167"/>
            <a:ext cx="4748212" cy="2817812"/>
          </a:xfrm>
          <a:prstGeom prst="rect">
            <a:avLst/>
          </a:prstGeom>
          <a:solidFill>
            <a:schemeClr val="bg1"/>
          </a:solidFill>
          <a:ln w="19050">
            <a:solidFill>
              <a:schemeClr val="tx1"/>
            </a:solidFill>
            <a:miter lim="800000"/>
            <a:headEnd/>
            <a:tailEnd/>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 name="Line 60">
            <a:extLst>
              <a:ext uri="{FF2B5EF4-FFF2-40B4-BE49-F238E27FC236}">
                <a16:creationId xmlns:a16="http://schemas.microsoft.com/office/drawing/2014/main" id="{FF46BAEB-0183-724A-A6DD-D25D457DBDD2}"/>
              </a:ext>
            </a:extLst>
          </p:cNvPr>
          <p:cNvSpPr>
            <a:spLocks noChangeShapeType="1"/>
          </p:cNvSpPr>
          <p:nvPr/>
        </p:nvSpPr>
        <p:spPr bwMode="auto">
          <a:xfrm>
            <a:off x="3733388" y="2461729"/>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Line 61">
            <a:extLst>
              <a:ext uri="{FF2B5EF4-FFF2-40B4-BE49-F238E27FC236}">
                <a16:creationId xmlns:a16="http://schemas.microsoft.com/office/drawing/2014/main" id="{4AB2FA49-F8C7-3B44-B21F-4186310D80F5}"/>
              </a:ext>
            </a:extLst>
          </p:cNvPr>
          <p:cNvSpPr>
            <a:spLocks noChangeShapeType="1"/>
          </p:cNvSpPr>
          <p:nvPr/>
        </p:nvSpPr>
        <p:spPr bwMode="auto">
          <a:xfrm>
            <a:off x="4384263" y="216169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Line 63">
            <a:extLst>
              <a:ext uri="{FF2B5EF4-FFF2-40B4-BE49-F238E27FC236}">
                <a16:creationId xmlns:a16="http://schemas.microsoft.com/office/drawing/2014/main" id="{3032CAAE-849B-6041-8584-A4B185020812}"/>
              </a:ext>
            </a:extLst>
          </p:cNvPr>
          <p:cNvSpPr>
            <a:spLocks noChangeShapeType="1"/>
          </p:cNvSpPr>
          <p:nvPr/>
        </p:nvSpPr>
        <p:spPr bwMode="auto">
          <a:xfrm>
            <a:off x="5073238" y="215851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Line 64">
            <a:extLst>
              <a:ext uri="{FF2B5EF4-FFF2-40B4-BE49-F238E27FC236}">
                <a16:creationId xmlns:a16="http://schemas.microsoft.com/office/drawing/2014/main" id="{08C91634-6D01-FD43-B618-241CCA3AE545}"/>
              </a:ext>
            </a:extLst>
          </p:cNvPr>
          <p:cNvSpPr>
            <a:spLocks noChangeShapeType="1"/>
          </p:cNvSpPr>
          <p:nvPr/>
        </p:nvSpPr>
        <p:spPr bwMode="auto">
          <a:xfrm>
            <a:off x="6000338" y="245696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Line 65">
            <a:extLst>
              <a:ext uri="{FF2B5EF4-FFF2-40B4-BE49-F238E27FC236}">
                <a16:creationId xmlns:a16="http://schemas.microsoft.com/office/drawing/2014/main" id="{B1E03300-E1D2-D14B-81BA-074E0B943A8D}"/>
              </a:ext>
            </a:extLst>
          </p:cNvPr>
          <p:cNvSpPr>
            <a:spLocks noChangeShapeType="1"/>
          </p:cNvSpPr>
          <p:nvPr/>
        </p:nvSpPr>
        <p:spPr bwMode="auto">
          <a:xfrm>
            <a:off x="7146513" y="246014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Line 66">
            <a:extLst>
              <a:ext uri="{FF2B5EF4-FFF2-40B4-BE49-F238E27FC236}">
                <a16:creationId xmlns:a16="http://schemas.microsoft.com/office/drawing/2014/main" id="{154D8129-6C32-E84D-B8E1-4813483FD7D4}"/>
              </a:ext>
            </a:extLst>
          </p:cNvPr>
          <p:cNvSpPr>
            <a:spLocks noChangeShapeType="1"/>
          </p:cNvSpPr>
          <p:nvPr/>
        </p:nvSpPr>
        <p:spPr bwMode="auto">
          <a:xfrm>
            <a:off x="3720688" y="3982554"/>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Line 67">
            <a:extLst>
              <a:ext uri="{FF2B5EF4-FFF2-40B4-BE49-F238E27FC236}">
                <a16:creationId xmlns:a16="http://schemas.microsoft.com/office/drawing/2014/main" id="{9A2D256A-3619-D145-8E9B-835ABDC5637D}"/>
              </a:ext>
            </a:extLst>
          </p:cNvPr>
          <p:cNvSpPr>
            <a:spLocks noChangeShapeType="1"/>
          </p:cNvSpPr>
          <p:nvPr/>
        </p:nvSpPr>
        <p:spPr bwMode="auto">
          <a:xfrm>
            <a:off x="3738151" y="3342792"/>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Line 68">
            <a:extLst>
              <a:ext uri="{FF2B5EF4-FFF2-40B4-BE49-F238E27FC236}">
                <a16:creationId xmlns:a16="http://schemas.microsoft.com/office/drawing/2014/main" id="{4BED1352-6084-5E44-8ADB-97D4B1546060}"/>
              </a:ext>
            </a:extLst>
          </p:cNvPr>
          <p:cNvSpPr>
            <a:spLocks noChangeShapeType="1"/>
          </p:cNvSpPr>
          <p:nvPr/>
        </p:nvSpPr>
        <p:spPr bwMode="auto">
          <a:xfrm>
            <a:off x="3723863" y="2760179"/>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Box 69">
            <a:extLst>
              <a:ext uri="{FF2B5EF4-FFF2-40B4-BE49-F238E27FC236}">
                <a16:creationId xmlns:a16="http://schemas.microsoft.com/office/drawing/2014/main" id="{E0AC04AF-B0F8-7444-B657-E5F780A80276}"/>
              </a:ext>
            </a:extLst>
          </p:cNvPr>
          <p:cNvSpPr txBox="1">
            <a:spLocks noChangeArrowheads="1"/>
          </p:cNvSpPr>
          <p:nvPr/>
        </p:nvSpPr>
        <p:spPr bwMode="auto">
          <a:xfrm>
            <a:off x="5234225" y="4260919"/>
            <a:ext cx="17235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payload (data)</a:t>
            </a:r>
          </a:p>
        </p:txBody>
      </p:sp>
      <p:sp>
        <p:nvSpPr>
          <p:cNvPr id="18" name="Text Box 70">
            <a:extLst>
              <a:ext uri="{FF2B5EF4-FFF2-40B4-BE49-F238E27FC236}">
                <a16:creationId xmlns:a16="http://schemas.microsoft.com/office/drawing/2014/main" id="{5C952E09-E1D5-644F-A77A-EF94E62A6DCB}"/>
              </a:ext>
            </a:extLst>
          </p:cNvPr>
          <p:cNvSpPr txBox="1">
            <a:spLocks noChangeArrowheads="1"/>
          </p:cNvSpPr>
          <p:nvPr/>
        </p:nvSpPr>
        <p:spPr bwMode="auto">
          <a:xfrm>
            <a:off x="4968463" y="3385654"/>
            <a:ext cx="21653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destination address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(128 bits)</a:t>
            </a:r>
          </a:p>
        </p:txBody>
      </p:sp>
      <p:sp>
        <p:nvSpPr>
          <p:cNvPr id="19" name="Text Box 71">
            <a:extLst>
              <a:ext uri="{FF2B5EF4-FFF2-40B4-BE49-F238E27FC236}">
                <a16:creationId xmlns:a16="http://schemas.microsoft.com/office/drawing/2014/main" id="{5DB8207C-7284-E643-8418-E273F617A0B3}"/>
              </a:ext>
            </a:extLst>
          </p:cNvPr>
          <p:cNvSpPr txBox="1">
            <a:spLocks noChangeArrowheads="1"/>
          </p:cNvSpPr>
          <p:nvPr/>
        </p:nvSpPr>
        <p:spPr bwMode="auto">
          <a:xfrm>
            <a:off x="5133563" y="2779229"/>
            <a:ext cx="1746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source address</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(128 bits)</a:t>
            </a:r>
          </a:p>
        </p:txBody>
      </p:sp>
      <p:sp>
        <p:nvSpPr>
          <p:cNvPr id="20" name="Text Box 72">
            <a:extLst>
              <a:ext uri="{FF2B5EF4-FFF2-40B4-BE49-F238E27FC236}">
                <a16:creationId xmlns:a16="http://schemas.microsoft.com/office/drawing/2014/main" id="{A085D2DC-A1A9-7842-BB93-C0F03DCF58EF}"/>
              </a:ext>
            </a:extLst>
          </p:cNvPr>
          <p:cNvSpPr txBox="1">
            <a:spLocks noChangeArrowheads="1"/>
          </p:cNvSpPr>
          <p:nvPr/>
        </p:nvSpPr>
        <p:spPr bwMode="auto">
          <a:xfrm>
            <a:off x="4217576" y="2426804"/>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payload len</a:t>
            </a:r>
          </a:p>
        </p:txBody>
      </p:sp>
      <p:sp>
        <p:nvSpPr>
          <p:cNvPr id="21" name="Text Box 73">
            <a:extLst>
              <a:ext uri="{FF2B5EF4-FFF2-40B4-BE49-F238E27FC236}">
                <a16:creationId xmlns:a16="http://schemas.microsoft.com/office/drawing/2014/main" id="{BBC2A83E-7E03-734C-8CE7-1FE8A5C1A015}"/>
              </a:ext>
            </a:extLst>
          </p:cNvPr>
          <p:cNvSpPr txBox="1">
            <a:spLocks noChangeArrowheads="1"/>
          </p:cNvSpPr>
          <p:nvPr/>
        </p:nvSpPr>
        <p:spPr bwMode="auto">
          <a:xfrm>
            <a:off x="5998751" y="2434742"/>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next hdr</a:t>
            </a:r>
          </a:p>
        </p:txBody>
      </p:sp>
      <p:sp>
        <p:nvSpPr>
          <p:cNvPr id="22" name="Text Box 74">
            <a:extLst>
              <a:ext uri="{FF2B5EF4-FFF2-40B4-BE49-F238E27FC236}">
                <a16:creationId xmlns:a16="http://schemas.microsoft.com/office/drawing/2014/main" id="{57026753-C52D-054A-BAC4-B9BFD12FC199}"/>
              </a:ext>
            </a:extLst>
          </p:cNvPr>
          <p:cNvSpPr txBox="1">
            <a:spLocks noChangeArrowheads="1"/>
          </p:cNvSpPr>
          <p:nvPr/>
        </p:nvSpPr>
        <p:spPr bwMode="auto">
          <a:xfrm>
            <a:off x="7254463" y="2420454"/>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hop limit</a:t>
            </a:r>
          </a:p>
        </p:txBody>
      </p:sp>
      <p:sp>
        <p:nvSpPr>
          <p:cNvPr id="23" name="Text Box 75">
            <a:extLst>
              <a:ext uri="{FF2B5EF4-FFF2-40B4-BE49-F238E27FC236}">
                <a16:creationId xmlns:a16="http://schemas.microsoft.com/office/drawing/2014/main" id="{6AE14882-771E-7C44-B5A7-46D9917BA232}"/>
              </a:ext>
            </a:extLst>
          </p:cNvPr>
          <p:cNvSpPr txBox="1">
            <a:spLocks noChangeArrowheads="1"/>
          </p:cNvSpPr>
          <p:nvPr/>
        </p:nvSpPr>
        <p:spPr bwMode="auto">
          <a:xfrm>
            <a:off x="6124163" y="2126767"/>
            <a:ext cx="113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flow label</a:t>
            </a:r>
          </a:p>
        </p:txBody>
      </p:sp>
      <p:sp>
        <p:nvSpPr>
          <p:cNvPr id="24" name="Text Box 76">
            <a:extLst>
              <a:ext uri="{FF2B5EF4-FFF2-40B4-BE49-F238E27FC236}">
                <a16:creationId xmlns:a16="http://schemas.microsoft.com/office/drawing/2014/main" id="{E4F605DE-8A23-A342-A2D0-EA394C25E769}"/>
              </a:ext>
            </a:extLst>
          </p:cNvPr>
          <p:cNvSpPr txBox="1">
            <a:spLocks noChangeArrowheads="1"/>
          </p:cNvSpPr>
          <p:nvPr/>
        </p:nvSpPr>
        <p:spPr bwMode="auto">
          <a:xfrm>
            <a:off x="4503326" y="2112479"/>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a:t>
            </a:r>
          </a:p>
        </p:txBody>
      </p:sp>
      <p:sp>
        <p:nvSpPr>
          <p:cNvPr id="25" name="Text Box 77">
            <a:extLst>
              <a:ext uri="{FF2B5EF4-FFF2-40B4-BE49-F238E27FC236}">
                <a16:creationId xmlns:a16="http://schemas.microsoft.com/office/drawing/2014/main" id="{F5BAFC39-337A-7D4D-B953-EDE378336D82}"/>
              </a:ext>
            </a:extLst>
          </p:cNvPr>
          <p:cNvSpPr txBox="1">
            <a:spLocks noChangeArrowheads="1"/>
          </p:cNvSpPr>
          <p:nvPr/>
        </p:nvSpPr>
        <p:spPr bwMode="auto">
          <a:xfrm>
            <a:off x="3796888" y="2120417"/>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ver</a:t>
            </a:r>
          </a:p>
        </p:txBody>
      </p:sp>
      <p:sp>
        <p:nvSpPr>
          <p:cNvPr id="26" name="Line 79">
            <a:extLst>
              <a:ext uri="{FF2B5EF4-FFF2-40B4-BE49-F238E27FC236}">
                <a16:creationId xmlns:a16="http://schemas.microsoft.com/office/drawing/2014/main" id="{6D309F43-CEA6-6C4A-A66E-1ED5E647B3B1}"/>
              </a:ext>
            </a:extLst>
          </p:cNvPr>
          <p:cNvSpPr>
            <a:spLocks noChangeShapeType="1"/>
          </p:cNvSpPr>
          <p:nvPr/>
        </p:nvSpPr>
        <p:spPr bwMode="auto">
          <a:xfrm>
            <a:off x="3696324" y="1921565"/>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7" name="Text Box 78">
            <a:extLst>
              <a:ext uri="{FF2B5EF4-FFF2-40B4-BE49-F238E27FC236}">
                <a16:creationId xmlns:a16="http://schemas.microsoft.com/office/drawing/2014/main" id="{293429CE-DA58-654F-BA3A-CCFCE2B31159}"/>
              </a:ext>
            </a:extLst>
          </p:cNvPr>
          <p:cNvSpPr txBox="1">
            <a:spLocks noChangeArrowheads="1"/>
          </p:cNvSpPr>
          <p:nvPr/>
        </p:nvSpPr>
        <p:spPr bwMode="auto">
          <a:xfrm>
            <a:off x="5555286" y="1731065"/>
            <a:ext cx="864339"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32 bits</a:t>
            </a:r>
          </a:p>
        </p:txBody>
      </p:sp>
      <p:grpSp>
        <p:nvGrpSpPr>
          <p:cNvPr id="38" name="Group 37">
            <a:extLst>
              <a:ext uri="{FF2B5EF4-FFF2-40B4-BE49-F238E27FC236}">
                <a16:creationId xmlns:a16="http://schemas.microsoft.com/office/drawing/2014/main" id="{6AEA1261-6406-384A-80E1-CD0E73579F74}"/>
              </a:ext>
            </a:extLst>
          </p:cNvPr>
          <p:cNvGrpSpPr/>
          <p:nvPr/>
        </p:nvGrpSpPr>
        <p:grpSpPr>
          <a:xfrm>
            <a:off x="159026" y="1902722"/>
            <a:ext cx="4399722" cy="1089529"/>
            <a:chOff x="159026" y="1902722"/>
            <a:chExt cx="4399722" cy="1089529"/>
          </a:xfrm>
        </p:grpSpPr>
        <p:sp>
          <p:nvSpPr>
            <p:cNvPr id="30" name="Rectangle 4">
              <a:extLst>
                <a:ext uri="{FF2B5EF4-FFF2-40B4-BE49-F238E27FC236}">
                  <a16:creationId xmlns:a16="http://schemas.microsoft.com/office/drawing/2014/main" id="{A62F1DF5-B9B3-694D-A24D-1B7BD3EDB470}"/>
                </a:ext>
              </a:extLst>
            </p:cNvPr>
            <p:cNvSpPr>
              <a:spLocks noChangeArrowheads="1"/>
            </p:cNvSpPr>
            <p:nvPr/>
          </p:nvSpPr>
          <p:spPr bwMode="auto">
            <a:xfrm>
              <a:off x="159026" y="1902722"/>
              <a:ext cx="3072157"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priority: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identify priority among datagrams in flow</a:t>
              </a:r>
            </a:p>
          </p:txBody>
        </p:sp>
        <p:cxnSp>
          <p:nvCxnSpPr>
            <p:cNvPr id="32" name="Straight Connector 31">
              <a:extLst>
                <a:ext uri="{FF2B5EF4-FFF2-40B4-BE49-F238E27FC236}">
                  <a16:creationId xmlns:a16="http://schemas.microsoft.com/office/drawing/2014/main" id="{687B5EFD-DE55-954C-AA2E-B11349D91A5E}"/>
                </a:ext>
              </a:extLst>
            </p:cNvPr>
            <p:cNvCxnSpPr/>
            <p:nvPr/>
          </p:nvCxnSpPr>
          <p:spPr>
            <a:xfrm>
              <a:off x="3299791" y="2398643"/>
              <a:ext cx="12589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7C16337-BB18-3647-8DA0-0577F7F7EAE2}"/>
              </a:ext>
            </a:extLst>
          </p:cNvPr>
          <p:cNvGrpSpPr/>
          <p:nvPr/>
        </p:nvGrpSpPr>
        <p:grpSpPr>
          <a:xfrm>
            <a:off x="7480852" y="1426988"/>
            <a:ext cx="4499112" cy="1089529"/>
            <a:chOff x="7480852" y="1426988"/>
            <a:chExt cx="4499112" cy="1089529"/>
          </a:xfrm>
        </p:grpSpPr>
        <p:sp>
          <p:nvSpPr>
            <p:cNvPr id="29" name="Rectangle 4">
              <a:extLst>
                <a:ext uri="{FF2B5EF4-FFF2-40B4-BE49-F238E27FC236}">
                  <a16:creationId xmlns:a16="http://schemas.microsoft.com/office/drawing/2014/main" id="{5C471EC3-3AA5-544E-9614-322ED92F4309}"/>
                </a:ext>
              </a:extLst>
            </p:cNvPr>
            <p:cNvSpPr>
              <a:spLocks noChangeArrowheads="1"/>
            </p:cNvSpPr>
            <p:nvPr/>
          </p:nvSpPr>
          <p:spPr bwMode="auto">
            <a:xfrm>
              <a:off x="8742156" y="1426988"/>
              <a:ext cx="323780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flow label: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identify datagrams in same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flow.”</a:t>
              </a:r>
            </a:p>
          </p:txBody>
        </p:sp>
        <p:cxnSp>
          <p:nvCxnSpPr>
            <p:cNvPr id="34" name="Straight Connector 33">
              <a:extLst>
                <a:ext uri="{FF2B5EF4-FFF2-40B4-BE49-F238E27FC236}">
                  <a16:creationId xmlns:a16="http://schemas.microsoft.com/office/drawing/2014/main" id="{2E335EC0-BE93-7D48-B1F1-2EBDF7E08A9B}"/>
                </a:ext>
              </a:extLst>
            </p:cNvPr>
            <p:cNvCxnSpPr/>
            <p:nvPr/>
          </p:nvCxnSpPr>
          <p:spPr>
            <a:xfrm>
              <a:off x="7480852" y="2325756"/>
              <a:ext cx="12589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1414790-8DD3-3D4D-8E4E-CD4D79358549}"/>
              </a:ext>
            </a:extLst>
          </p:cNvPr>
          <p:cNvGrpSpPr/>
          <p:nvPr/>
        </p:nvGrpSpPr>
        <p:grpSpPr>
          <a:xfrm>
            <a:off x="0" y="2970865"/>
            <a:ext cx="4028661" cy="757130"/>
            <a:chOff x="0" y="2970865"/>
            <a:chExt cx="4028661" cy="757130"/>
          </a:xfrm>
        </p:grpSpPr>
        <p:sp>
          <p:nvSpPr>
            <p:cNvPr id="31" name="Rectangle 4">
              <a:extLst>
                <a:ext uri="{FF2B5EF4-FFF2-40B4-BE49-F238E27FC236}">
                  <a16:creationId xmlns:a16="http://schemas.microsoft.com/office/drawing/2014/main" id="{FD2BAAAA-1AE8-4040-B5EF-F0275A2B5E9A}"/>
                </a:ext>
              </a:extLst>
            </p:cNvPr>
            <p:cNvSpPr>
              <a:spLocks noChangeArrowheads="1"/>
            </p:cNvSpPr>
            <p:nvPr/>
          </p:nvSpPr>
          <p:spPr bwMode="auto">
            <a:xfrm>
              <a:off x="0" y="2970865"/>
              <a:ext cx="3237808"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128-bit </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IPv6 addresses</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37" name="Straight Connector 36">
              <a:extLst>
                <a:ext uri="{FF2B5EF4-FFF2-40B4-BE49-F238E27FC236}">
                  <a16:creationId xmlns:a16="http://schemas.microsoft.com/office/drawing/2014/main" id="{86D2440C-820D-DB4D-9733-7F45283BFBFD}"/>
                </a:ext>
              </a:extLst>
            </p:cNvPr>
            <p:cNvCxnSpPr>
              <a:cxnSpLocks/>
            </p:cNvCxnSpPr>
            <p:nvPr/>
          </p:nvCxnSpPr>
          <p:spPr>
            <a:xfrm>
              <a:off x="3124200" y="3380098"/>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B9E4D90-DD97-EC4E-8478-927833442B32}"/>
                </a:ext>
              </a:extLst>
            </p:cNvPr>
            <p:cNvCxnSpPr>
              <a:cxnSpLocks/>
            </p:cNvCxnSpPr>
            <p:nvPr/>
          </p:nvCxnSpPr>
          <p:spPr>
            <a:xfrm flipV="1">
              <a:off x="3124200" y="3055420"/>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2147A05B-9FF8-9348-9157-B03754DD0182}"/>
              </a:ext>
            </a:extLst>
          </p:cNvPr>
          <p:cNvSpPr txBox="1"/>
          <p:nvPr/>
        </p:nvSpPr>
        <p:spPr>
          <a:xfrm>
            <a:off x="1192696" y="5022574"/>
            <a:ext cx="897172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What’s missing (compared with IPv4): </a:t>
            </a:r>
          </a:p>
          <a:p>
            <a:pPr marL="285750" marR="0" lvl="0" indent="-285750" algn="l" defTabSz="914400" rtl="0" eaLnBrk="1" fontAlgn="auto" latinLnBrk="0" hangingPunct="1">
              <a:lnSpc>
                <a:spcPct val="100000"/>
              </a:lnSpc>
              <a:spcBef>
                <a:spcPts val="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checksum (to speed processing at routers)</a:t>
            </a:r>
          </a:p>
          <a:p>
            <a:pPr marL="285750" marR="0" lvl="0" indent="-285750" algn="l" defTabSz="914400" rtl="0" eaLnBrk="1" fontAlgn="auto" latinLnBrk="0" hangingPunct="1">
              <a:lnSpc>
                <a:spcPct val="100000"/>
              </a:lnSpc>
              <a:spcBef>
                <a:spcPts val="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fragmentation/reassembly</a:t>
            </a:r>
          </a:p>
          <a:p>
            <a:pPr marL="285750" marR="0" lvl="0" indent="-285750" algn="l" defTabSz="914400" rtl="0" eaLnBrk="1" fontAlgn="auto" latinLnBrk="0" hangingPunct="1">
              <a:lnSpc>
                <a:spcPct val="100000"/>
              </a:lnSpc>
              <a:spcBef>
                <a:spcPts val="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options (available as upper-layer, next-header protocol at router)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81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dissolv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19438-0C98-CC4E-B2A6-DFB0F8C5A663}"/>
              </a:ext>
            </a:extLst>
          </p:cNvPr>
          <p:cNvSpPr>
            <a:spLocks noGrp="1"/>
          </p:cNvSpPr>
          <p:nvPr>
            <p:ph idx="1"/>
          </p:nvPr>
        </p:nvSpPr>
        <p:spPr>
          <a:xfrm>
            <a:off x="838200" y="1379475"/>
            <a:ext cx="10515600" cy="1193105"/>
          </a:xfrm>
        </p:spPr>
        <p:txBody>
          <a:bodyPr/>
          <a:lstStyle/>
          <a:p>
            <a:pPr>
              <a:lnSpc>
                <a:spcPct val="75000"/>
              </a:lnSpc>
            </a:pPr>
            <a:r>
              <a:rPr lang="en-US" altLang="en-US" dirty="0">
                <a:ea typeface="ＭＳ Ｐゴシック" panose="020B0600070205080204" pitchFamily="34" charset="-128"/>
                <a:cs typeface="ＭＳ Ｐゴシック" panose="020B0600070205080204" pitchFamily="34" charset="-128"/>
              </a:rPr>
              <a:t>not all routers can be upgraded simultaneously</a:t>
            </a:r>
          </a:p>
          <a:p>
            <a:pPr lvl="1">
              <a:lnSpc>
                <a:spcPct val="75000"/>
              </a:lnSpc>
            </a:pPr>
            <a:r>
              <a:rPr lang="en-US" altLang="en-US" sz="2800" dirty="0">
                <a:ea typeface="ＭＳ Ｐゴシック" panose="020B0600070205080204" pitchFamily="34" charset="-128"/>
              </a:rPr>
              <a:t>no “</a:t>
            </a:r>
            <a:r>
              <a:rPr lang="en-US" altLang="ja-JP" sz="2800" dirty="0">
                <a:ea typeface="ＭＳ Ｐゴシック" panose="020B0600070205080204" pitchFamily="34" charset="-128"/>
              </a:rPr>
              <a:t>flag days”</a:t>
            </a:r>
          </a:p>
          <a:p>
            <a:pPr lvl="1">
              <a:lnSpc>
                <a:spcPct val="75000"/>
              </a:lnSpc>
            </a:pPr>
            <a:r>
              <a:rPr lang="en-US" altLang="en-US" sz="2800" dirty="0">
                <a:ea typeface="ＭＳ Ｐゴシック" panose="020B0600070205080204" pitchFamily="34" charset="-128"/>
              </a:rPr>
              <a:t>how will network operate with mixed IPv4 and IPv6 routers? </a:t>
            </a:r>
          </a:p>
        </p:txBody>
      </p:sp>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Transition from IPv4 to IPv6</a:t>
            </a:r>
          </a:p>
        </p:txBody>
      </p:sp>
      <p:grpSp>
        <p:nvGrpSpPr>
          <p:cNvPr id="3" name="Group 2">
            <a:extLst>
              <a:ext uri="{FF2B5EF4-FFF2-40B4-BE49-F238E27FC236}">
                <a16:creationId xmlns:a16="http://schemas.microsoft.com/office/drawing/2014/main" id="{B2DCBD89-E19C-084D-BCB3-FA5D2DD220BC}"/>
              </a:ext>
            </a:extLst>
          </p:cNvPr>
          <p:cNvGrpSpPr/>
          <p:nvPr/>
        </p:nvGrpSpPr>
        <p:grpSpPr>
          <a:xfrm>
            <a:off x="2588799" y="4315653"/>
            <a:ext cx="6629400" cy="2227263"/>
            <a:chOff x="2588799" y="4315653"/>
            <a:chExt cx="6629400" cy="2227263"/>
          </a:xfrm>
        </p:grpSpPr>
        <p:grpSp>
          <p:nvGrpSpPr>
            <p:cNvPr id="44" name="Group 47">
              <a:extLst>
                <a:ext uri="{FF2B5EF4-FFF2-40B4-BE49-F238E27FC236}">
                  <a16:creationId xmlns:a16="http://schemas.microsoft.com/office/drawing/2014/main" id="{85CE4E48-327A-8A4D-A954-DE107FCAEB31}"/>
                </a:ext>
              </a:extLst>
            </p:cNvPr>
            <p:cNvGrpSpPr>
              <a:grpSpLocks/>
            </p:cNvGrpSpPr>
            <p:nvPr/>
          </p:nvGrpSpPr>
          <p:grpSpPr bwMode="auto">
            <a:xfrm>
              <a:off x="3387311" y="5349116"/>
              <a:ext cx="4854575" cy="473075"/>
              <a:chOff x="1163" y="3504"/>
              <a:chExt cx="3058" cy="298"/>
            </a:xfrm>
          </p:grpSpPr>
          <p:sp>
            <p:nvSpPr>
              <p:cNvPr id="45" name="Rectangle 26">
                <a:extLst>
                  <a:ext uri="{FF2B5EF4-FFF2-40B4-BE49-F238E27FC236}">
                    <a16:creationId xmlns:a16="http://schemas.microsoft.com/office/drawing/2014/main" id="{0B8F7B45-E1EB-F74C-93D5-404449143184}"/>
                  </a:ext>
                </a:extLst>
              </p:cNvPr>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 name="Line 27">
                <a:extLst>
                  <a:ext uri="{FF2B5EF4-FFF2-40B4-BE49-F238E27FC236}">
                    <a16:creationId xmlns:a16="http://schemas.microsoft.com/office/drawing/2014/main" id="{5BB83C09-29F8-E14A-8594-6289590FD122}"/>
                  </a:ext>
                </a:extLst>
              </p:cNvPr>
              <p:cNvSpPr>
                <a:spLocks noChangeShapeType="1"/>
              </p:cNvSpPr>
              <p:nvPr/>
            </p:nvSpPr>
            <p:spPr bwMode="auto">
              <a:xfrm>
                <a:off x="202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Line 28">
                <a:extLst>
                  <a:ext uri="{FF2B5EF4-FFF2-40B4-BE49-F238E27FC236}">
                    <a16:creationId xmlns:a16="http://schemas.microsoft.com/office/drawing/2014/main" id="{45A07E19-C579-6C4A-B872-F2972F10380C}"/>
                  </a:ext>
                </a:extLst>
              </p:cNvPr>
              <p:cNvSpPr>
                <a:spLocks noChangeShapeType="1"/>
              </p:cNvSpPr>
              <p:nvPr/>
            </p:nvSpPr>
            <p:spPr bwMode="auto">
              <a:xfrm>
                <a:off x="1781" y="3507"/>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Line 29">
                <a:extLst>
                  <a:ext uri="{FF2B5EF4-FFF2-40B4-BE49-F238E27FC236}">
                    <a16:creationId xmlns:a16="http://schemas.microsoft.com/office/drawing/2014/main" id="{26CE7756-DC4E-8F4C-B1A2-C3AAC5F9E1D7}"/>
                  </a:ext>
                </a:extLst>
              </p:cNvPr>
              <p:cNvSpPr>
                <a:spLocks noChangeShapeType="1"/>
              </p:cNvSpPr>
              <p:nvPr/>
            </p:nvSpPr>
            <p:spPr bwMode="auto">
              <a:xfrm>
                <a:off x="153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Line 31">
                <a:extLst>
                  <a:ext uri="{FF2B5EF4-FFF2-40B4-BE49-F238E27FC236}">
                    <a16:creationId xmlns:a16="http://schemas.microsoft.com/office/drawing/2014/main" id="{E7FFE15F-A560-7B48-9D5C-0D4C42F11873}"/>
                  </a:ext>
                </a:extLst>
              </p:cNvPr>
              <p:cNvSpPr>
                <a:spLocks noChangeShapeType="1"/>
              </p:cNvSpPr>
              <p:nvPr/>
            </p:nvSpPr>
            <p:spPr bwMode="auto">
              <a:xfrm>
                <a:off x="1187"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Line 32">
                <a:extLst>
                  <a:ext uri="{FF2B5EF4-FFF2-40B4-BE49-F238E27FC236}">
                    <a16:creationId xmlns:a16="http://schemas.microsoft.com/office/drawing/2014/main" id="{DCA21855-02AD-4C46-B913-B70528AA95D3}"/>
                  </a:ext>
                </a:extLst>
              </p:cNvPr>
              <p:cNvSpPr>
                <a:spLocks noChangeShapeType="1"/>
              </p:cNvSpPr>
              <p:nvPr/>
            </p:nvSpPr>
            <p:spPr bwMode="auto">
              <a:xfrm>
                <a:off x="1187"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Line 33">
                <a:extLst>
                  <a:ext uri="{FF2B5EF4-FFF2-40B4-BE49-F238E27FC236}">
                    <a16:creationId xmlns:a16="http://schemas.microsoft.com/office/drawing/2014/main" id="{9214E5A2-AFB0-BD42-B022-36FDD4FC8793}"/>
                  </a:ext>
                </a:extLst>
              </p:cNvPr>
              <p:cNvSpPr>
                <a:spLocks noChangeShapeType="1"/>
              </p:cNvSpPr>
              <p:nvPr/>
            </p:nvSpPr>
            <p:spPr bwMode="auto">
              <a:xfrm>
                <a:off x="1283"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Line 34">
                <a:extLst>
                  <a:ext uri="{FF2B5EF4-FFF2-40B4-BE49-F238E27FC236}">
                    <a16:creationId xmlns:a16="http://schemas.microsoft.com/office/drawing/2014/main" id="{06D605D3-808D-7B4E-BBDE-CF4C297F5023}"/>
                  </a:ext>
                </a:extLst>
              </p:cNvPr>
              <p:cNvSpPr>
                <a:spLocks noChangeShapeType="1"/>
              </p:cNvSpPr>
              <p:nvPr/>
            </p:nvSpPr>
            <p:spPr bwMode="auto">
              <a:xfrm>
                <a:off x="1283"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Line 35">
                <a:extLst>
                  <a:ext uri="{FF2B5EF4-FFF2-40B4-BE49-F238E27FC236}">
                    <a16:creationId xmlns:a16="http://schemas.microsoft.com/office/drawing/2014/main" id="{2EAA871A-A6B1-2F44-9A79-2326FD66CA28}"/>
                  </a:ext>
                </a:extLst>
              </p:cNvPr>
              <p:cNvSpPr>
                <a:spLocks noChangeShapeType="1"/>
              </p:cNvSpPr>
              <p:nvPr/>
            </p:nvSpPr>
            <p:spPr bwMode="auto">
              <a:xfrm>
                <a:off x="1379"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Line 36">
                <a:extLst>
                  <a:ext uri="{FF2B5EF4-FFF2-40B4-BE49-F238E27FC236}">
                    <a16:creationId xmlns:a16="http://schemas.microsoft.com/office/drawing/2014/main" id="{4AB1D42E-1D5F-FE45-A523-C7543989DE8F}"/>
                  </a:ext>
                </a:extLst>
              </p:cNvPr>
              <p:cNvSpPr>
                <a:spLocks noChangeShapeType="1"/>
              </p:cNvSpPr>
              <p:nvPr/>
            </p:nvSpPr>
            <p:spPr bwMode="auto">
              <a:xfrm>
                <a:off x="1379"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Line 37">
                <a:extLst>
                  <a:ext uri="{FF2B5EF4-FFF2-40B4-BE49-F238E27FC236}">
                    <a16:creationId xmlns:a16="http://schemas.microsoft.com/office/drawing/2014/main" id="{90B32EFE-1E28-D647-8125-D4EB79D8100B}"/>
                  </a:ext>
                </a:extLst>
              </p:cNvPr>
              <p:cNvSpPr>
                <a:spLocks noChangeShapeType="1"/>
              </p:cNvSpPr>
              <p:nvPr/>
            </p:nvSpPr>
            <p:spPr bwMode="auto">
              <a:xfrm>
                <a:off x="1475"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Line 38">
                <a:extLst>
                  <a:ext uri="{FF2B5EF4-FFF2-40B4-BE49-F238E27FC236}">
                    <a16:creationId xmlns:a16="http://schemas.microsoft.com/office/drawing/2014/main" id="{9AF24D69-1E89-014E-983B-84CE811B3B6C}"/>
                  </a:ext>
                </a:extLst>
              </p:cNvPr>
              <p:cNvSpPr>
                <a:spLocks noChangeShapeType="1"/>
              </p:cNvSpPr>
              <p:nvPr/>
            </p:nvSpPr>
            <p:spPr bwMode="auto">
              <a:xfrm>
                <a:off x="1475"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Line 39">
                <a:extLst>
                  <a:ext uri="{FF2B5EF4-FFF2-40B4-BE49-F238E27FC236}">
                    <a16:creationId xmlns:a16="http://schemas.microsoft.com/office/drawing/2014/main" id="{E5582665-5410-4F4B-BB26-C2BE5777C922}"/>
                  </a:ext>
                </a:extLst>
              </p:cNvPr>
              <p:cNvSpPr>
                <a:spLocks noChangeShapeType="1"/>
              </p:cNvSpPr>
              <p:nvPr/>
            </p:nvSpPr>
            <p:spPr bwMode="auto">
              <a:xfrm>
                <a:off x="1327" y="350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Line 40">
                <a:extLst>
                  <a:ext uri="{FF2B5EF4-FFF2-40B4-BE49-F238E27FC236}">
                    <a16:creationId xmlns:a16="http://schemas.microsoft.com/office/drawing/2014/main" id="{517D11AD-7383-864C-AED0-B4B1CA23D875}"/>
                  </a:ext>
                </a:extLst>
              </p:cNvPr>
              <p:cNvSpPr>
                <a:spLocks noChangeShapeType="1"/>
              </p:cNvSpPr>
              <p:nvPr/>
            </p:nvSpPr>
            <p:spPr bwMode="auto">
              <a:xfrm>
                <a:off x="1327" y="374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Line 41">
                <a:extLst>
                  <a:ext uri="{FF2B5EF4-FFF2-40B4-BE49-F238E27FC236}">
                    <a16:creationId xmlns:a16="http://schemas.microsoft.com/office/drawing/2014/main" id="{740AB5BD-C969-9E46-818D-C58B8E93548F}"/>
                  </a:ext>
                </a:extLst>
              </p:cNvPr>
              <p:cNvSpPr>
                <a:spLocks noChangeShapeType="1"/>
              </p:cNvSpPr>
              <p:nvPr/>
            </p:nvSpPr>
            <p:spPr bwMode="auto">
              <a:xfrm>
                <a:off x="1213" y="3508"/>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2">
                <a:extLst>
                  <a:ext uri="{FF2B5EF4-FFF2-40B4-BE49-F238E27FC236}">
                    <a16:creationId xmlns:a16="http://schemas.microsoft.com/office/drawing/2014/main" id="{484D648A-3257-2B45-8669-ED9980CF3F79}"/>
                  </a:ext>
                </a:extLst>
              </p:cNvPr>
              <p:cNvSpPr>
                <a:spLocks noChangeShapeType="1"/>
              </p:cNvSpPr>
              <p:nvPr/>
            </p:nvSpPr>
            <p:spPr bwMode="auto">
              <a:xfrm>
                <a:off x="1213" y="374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1" name="Text Box 48">
              <a:extLst>
                <a:ext uri="{FF2B5EF4-FFF2-40B4-BE49-F238E27FC236}">
                  <a16:creationId xmlns:a16="http://schemas.microsoft.com/office/drawing/2014/main" id="{3025677D-1A39-4D4E-952D-47FA93E9C304}"/>
                </a:ext>
              </a:extLst>
            </p:cNvPr>
            <p:cNvSpPr txBox="1">
              <a:spLocks noChangeArrowheads="1"/>
            </p:cNvSpPr>
            <p:nvPr/>
          </p:nvSpPr>
          <p:spPr bwMode="auto">
            <a:xfrm>
              <a:off x="2882486" y="4547428"/>
              <a:ext cx="200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IPv4 source, dest addr </a:t>
              </a:r>
            </a:p>
          </p:txBody>
        </p:sp>
        <p:sp>
          <p:nvSpPr>
            <p:cNvPr id="62" name="Text Box 50">
              <a:extLst>
                <a:ext uri="{FF2B5EF4-FFF2-40B4-BE49-F238E27FC236}">
                  <a16:creationId xmlns:a16="http://schemas.microsoft.com/office/drawing/2014/main" id="{3F15789A-CD81-DA43-90BD-430C29BF1ECC}"/>
                </a:ext>
              </a:extLst>
            </p:cNvPr>
            <p:cNvSpPr txBox="1">
              <a:spLocks noChangeArrowheads="1"/>
            </p:cNvSpPr>
            <p:nvPr/>
          </p:nvSpPr>
          <p:spPr bwMode="auto">
            <a:xfrm>
              <a:off x="2588799" y="4315653"/>
              <a:ext cx="165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IPv4 header fields </a:t>
              </a:r>
            </a:p>
          </p:txBody>
        </p:sp>
        <p:sp>
          <p:nvSpPr>
            <p:cNvPr id="63" name="Line 55">
              <a:extLst>
                <a:ext uri="{FF2B5EF4-FFF2-40B4-BE49-F238E27FC236}">
                  <a16:creationId xmlns:a16="http://schemas.microsoft.com/office/drawing/2014/main" id="{2B0FC6EA-6836-1247-B55A-1F3BC4B8C3BF}"/>
                </a:ext>
              </a:extLst>
            </p:cNvPr>
            <p:cNvSpPr>
              <a:spLocks noChangeShapeType="1"/>
            </p:cNvSpPr>
            <p:nvPr/>
          </p:nvSpPr>
          <p:spPr bwMode="auto">
            <a:xfrm>
              <a:off x="4141374" y="4806191"/>
              <a:ext cx="0" cy="7381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56">
              <a:extLst>
                <a:ext uri="{FF2B5EF4-FFF2-40B4-BE49-F238E27FC236}">
                  <a16:creationId xmlns:a16="http://schemas.microsoft.com/office/drawing/2014/main" id="{575738DA-3D85-0C40-B1CC-102540708635}"/>
                </a:ext>
              </a:extLst>
            </p:cNvPr>
            <p:cNvSpPr>
              <a:spLocks noChangeShapeType="1"/>
            </p:cNvSpPr>
            <p:nvPr/>
          </p:nvSpPr>
          <p:spPr bwMode="auto">
            <a:xfrm>
              <a:off x="4146136" y="4801428"/>
              <a:ext cx="381000" cy="7381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57">
              <a:extLst>
                <a:ext uri="{FF2B5EF4-FFF2-40B4-BE49-F238E27FC236}">
                  <a16:creationId xmlns:a16="http://schemas.microsoft.com/office/drawing/2014/main" id="{25FB55E6-487A-584F-801B-6DCFD28711EB}"/>
                </a:ext>
              </a:extLst>
            </p:cNvPr>
            <p:cNvSpPr>
              <a:spLocks noChangeShapeType="1"/>
            </p:cNvSpPr>
            <p:nvPr/>
          </p:nvSpPr>
          <p:spPr bwMode="auto">
            <a:xfrm>
              <a:off x="3546061" y="4558541"/>
              <a:ext cx="0" cy="97631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23">
              <a:extLst>
                <a:ext uri="{FF2B5EF4-FFF2-40B4-BE49-F238E27FC236}">
                  <a16:creationId xmlns:a16="http://schemas.microsoft.com/office/drawing/2014/main" id="{F83CF542-0D7B-B642-9D47-1F5780EFFFE6}"/>
                </a:ext>
              </a:extLst>
            </p:cNvPr>
            <p:cNvSpPr txBox="1">
              <a:spLocks noChangeArrowheads="1"/>
            </p:cNvSpPr>
            <p:nvPr/>
          </p:nvSpPr>
          <p:spPr bwMode="auto">
            <a:xfrm>
              <a:off x="4949411" y="6176203"/>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IPv4 datagram</a:t>
              </a:r>
            </a:p>
          </p:txBody>
        </p:sp>
        <p:sp>
          <p:nvSpPr>
            <p:cNvPr id="67" name="Line 24">
              <a:extLst>
                <a:ext uri="{FF2B5EF4-FFF2-40B4-BE49-F238E27FC236}">
                  <a16:creationId xmlns:a16="http://schemas.microsoft.com/office/drawing/2014/main" id="{FC5D76F7-DA23-B744-AEE7-007E350319B9}"/>
                </a:ext>
              </a:extLst>
            </p:cNvPr>
            <p:cNvSpPr>
              <a:spLocks noChangeShapeType="1"/>
            </p:cNvSpPr>
            <p:nvPr/>
          </p:nvSpPr>
          <p:spPr bwMode="auto">
            <a:xfrm>
              <a:off x="6570249" y="6365116"/>
              <a:ext cx="1695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25">
              <a:extLst>
                <a:ext uri="{FF2B5EF4-FFF2-40B4-BE49-F238E27FC236}">
                  <a16:creationId xmlns:a16="http://schemas.microsoft.com/office/drawing/2014/main" id="{37CA3CBB-F876-E848-B825-EA004F538DB7}"/>
                </a:ext>
              </a:extLst>
            </p:cNvPr>
            <p:cNvSpPr>
              <a:spLocks noChangeShapeType="1"/>
            </p:cNvSpPr>
            <p:nvPr/>
          </p:nvSpPr>
          <p:spPr bwMode="auto">
            <a:xfrm flipH="1">
              <a:off x="3380961" y="6365116"/>
              <a:ext cx="1606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 Box 64">
              <a:extLst>
                <a:ext uri="{FF2B5EF4-FFF2-40B4-BE49-F238E27FC236}">
                  <a16:creationId xmlns:a16="http://schemas.microsoft.com/office/drawing/2014/main" id="{3D823FF2-049B-2745-A899-C1EADB194DD4}"/>
                </a:ext>
              </a:extLst>
            </p:cNvPr>
            <p:cNvSpPr txBox="1">
              <a:spLocks noChangeArrowheads="1"/>
            </p:cNvSpPr>
            <p:nvPr/>
          </p:nvSpPr>
          <p:spPr bwMode="auto">
            <a:xfrm>
              <a:off x="5670136" y="5826953"/>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 datagram</a:t>
              </a:r>
            </a:p>
          </p:txBody>
        </p:sp>
        <p:sp>
          <p:nvSpPr>
            <p:cNvPr id="70" name="Line 65">
              <a:extLst>
                <a:ext uri="{FF2B5EF4-FFF2-40B4-BE49-F238E27FC236}">
                  <a16:creationId xmlns:a16="http://schemas.microsoft.com/office/drawing/2014/main" id="{647F016D-72CE-0A42-A123-FC8779F68E9D}"/>
                </a:ext>
              </a:extLst>
            </p:cNvPr>
            <p:cNvSpPr>
              <a:spLocks noChangeShapeType="1"/>
            </p:cNvSpPr>
            <p:nvPr/>
          </p:nvSpPr>
          <p:spPr bwMode="auto">
            <a:xfrm>
              <a:off x="7306849" y="59968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66">
              <a:extLst>
                <a:ext uri="{FF2B5EF4-FFF2-40B4-BE49-F238E27FC236}">
                  <a16:creationId xmlns:a16="http://schemas.microsoft.com/office/drawing/2014/main" id="{D1F92FDA-6A3B-4F4D-9882-D486C8F81A16}"/>
                </a:ext>
              </a:extLst>
            </p:cNvPr>
            <p:cNvSpPr>
              <a:spLocks noChangeShapeType="1"/>
            </p:cNvSpPr>
            <p:nvPr/>
          </p:nvSpPr>
          <p:spPr bwMode="auto">
            <a:xfrm flipH="1">
              <a:off x="4808124" y="5996816"/>
              <a:ext cx="925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69">
              <a:extLst>
                <a:ext uri="{FF2B5EF4-FFF2-40B4-BE49-F238E27FC236}">
                  <a16:creationId xmlns:a16="http://schemas.microsoft.com/office/drawing/2014/main" id="{3CA4B0A3-1924-9F4B-8C00-0B7305199E0B}"/>
                </a:ext>
              </a:extLst>
            </p:cNvPr>
            <p:cNvSpPr>
              <a:spLocks noChangeArrowheads="1"/>
            </p:cNvSpPr>
            <p:nvPr/>
          </p:nvSpPr>
          <p:spPr bwMode="auto">
            <a:xfrm>
              <a:off x="4776374" y="5384041"/>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73" name="Group 70">
              <a:extLst>
                <a:ext uri="{FF2B5EF4-FFF2-40B4-BE49-F238E27FC236}">
                  <a16:creationId xmlns:a16="http://schemas.microsoft.com/office/drawing/2014/main" id="{F5129026-19D5-D04F-AA22-0EA328FF6601}"/>
                </a:ext>
              </a:extLst>
            </p:cNvPr>
            <p:cNvGrpSpPr>
              <a:grpSpLocks/>
            </p:cNvGrpSpPr>
            <p:nvPr/>
          </p:nvGrpSpPr>
          <p:grpSpPr bwMode="auto">
            <a:xfrm>
              <a:off x="5838411" y="4414078"/>
              <a:ext cx="3379788" cy="1109663"/>
              <a:chOff x="2868" y="2782"/>
              <a:chExt cx="2129" cy="699"/>
            </a:xfrm>
          </p:grpSpPr>
          <p:sp>
            <p:nvSpPr>
              <p:cNvPr id="74" name="Text Box 51">
                <a:extLst>
                  <a:ext uri="{FF2B5EF4-FFF2-40B4-BE49-F238E27FC236}">
                    <a16:creationId xmlns:a16="http://schemas.microsoft.com/office/drawing/2014/main" id="{0B64CEDF-9FF3-9140-9742-3908E5BF0A76}"/>
                  </a:ext>
                </a:extLst>
              </p:cNvPr>
              <p:cNvSpPr txBox="1">
                <a:spLocks noChangeArrowheads="1"/>
              </p:cNvSpPr>
              <p:nvPr/>
            </p:nvSpPr>
            <p:spPr bwMode="auto">
              <a:xfrm>
                <a:off x="4204" y="2782"/>
                <a:ext cx="7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IPv4 payload </a:t>
                </a:r>
              </a:p>
            </p:txBody>
          </p:sp>
          <p:sp>
            <p:nvSpPr>
              <p:cNvPr id="75" name="Line 54">
                <a:extLst>
                  <a:ext uri="{FF2B5EF4-FFF2-40B4-BE49-F238E27FC236}">
                    <a16:creationId xmlns:a16="http://schemas.microsoft.com/office/drawing/2014/main" id="{A0D83449-189A-C940-A264-4540DB3CDD5C}"/>
                  </a:ext>
                </a:extLst>
              </p:cNvPr>
              <p:cNvSpPr>
                <a:spLocks noChangeShapeType="1"/>
              </p:cNvSpPr>
              <p:nvPr/>
            </p:nvSpPr>
            <p:spPr bwMode="auto">
              <a:xfrm flipH="1">
                <a:off x="2868" y="2979"/>
                <a:ext cx="1532" cy="50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76" name="Group 71">
            <a:extLst>
              <a:ext uri="{FF2B5EF4-FFF2-40B4-BE49-F238E27FC236}">
                <a16:creationId xmlns:a16="http://schemas.microsoft.com/office/drawing/2014/main" id="{11FE3D05-AB54-8048-97B8-F988E3FA27D7}"/>
              </a:ext>
            </a:extLst>
          </p:cNvPr>
          <p:cNvGrpSpPr>
            <a:grpSpLocks/>
          </p:cNvGrpSpPr>
          <p:nvPr/>
        </p:nvGrpSpPr>
        <p:grpSpPr bwMode="auto">
          <a:xfrm>
            <a:off x="4792249" y="4318828"/>
            <a:ext cx="3402012" cy="1476375"/>
            <a:chOff x="2280" y="1247"/>
            <a:chExt cx="2143" cy="930"/>
          </a:xfrm>
        </p:grpSpPr>
        <p:sp>
          <p:nvSpPr>
            <p:cNvPr id="77" name="Rectangle 5">
              <a:extLst>
                <a:ext uri="{FF2B5EF4-FFF2-40B4-BE49-F238E27FC236}">
                  <a16:creationId xmlns:a16="http://schemas.microsoft.com/office/drawing/2014/main" id="{7836EF7C-2C36-D04E-9464-59A64A8CE943}"/>
                </a:ext>
              </a:extLst>
            </p:cNvPr>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8" name="Line 8">
              <a:extLst>
                <a:ext uri="{FF2B5EF4-FFF2-40B4-BE49-F238E27FC236}">
                  <a16:creationId xmlns:a16="http://schemas.microsoft.com/office/drawing/2014/main" id="{22F7E034-02DD-0244-A9BA-0A7469D63EA3}"/>
                </a:ext>
              </a:extLst>
            </p:cNvPr>
            <p:cNvSpPr>
              <a:spLocks noChangeShapeType="1"/>
            </p:cNvSpPr>
            <p:nvPr/>
          </p:nvSpPr>
          <p:spPr bwMode="auto">
            <a:xfrm>
              <a:off x="2333"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Line 9">
              <a:extLst>
                <a:ext uri="{FF2B5EF4-FFF2-40B4-BE49-F238E27FC236}">
                  <a16:creationId xmlns:a16="http://schemas.microsoft.com/office/drawing/2014/main" id="{43D3B1B8-8C3B-8940-B5FC-CC0850459D80}"/>
                </a:ext>
              </a:extLst>
            </p:cNvPr>
            <p:cNvSpPr>
              <a:spLocks noChangeShapeType="1"/>
            </p:cNvSpPr>
            <p:nvPr/>
          </p:nvSpPr>
          <p:spPr bwMode="auto">
            <a:xfrm>
              <a:off x="2307" y="1917"/>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Line 10">
              <a:extLst>
                <a:ext uri="{FF2B5EF4-FFF2-40B4-BE49-F238E27FC236}">
                  <a16:creationId xmlns:a16="http://schemas.microsoft.com/office/drawing/2014/main" id="{D4EEA358-A0E2-2E4C-B3F1-4AB85620D57A}"/>
                </a:ext>
              </a:extLst>
            </p:cNvPr>
            <p:cNvSpPr>
              <a:spLocks noChangeShapeType="1"/>
            </p:cNvSpPr>
            <p:nvPr/>
          </p:nvSpPr>
          <p:spPr bwMode="auto">
            <a:xfrm>
              <a:off x="2381"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Line 11">
              <a:extLst>
                <a:ext uri="{FF2B5EF4-FFF2-40B4-BE49-F238E27FC236}">
                  <a16:creationId xmlns:a16="http://schemas.microsoft.com/office/drawing/2014/main" id="{044BD051-8D50-4149-AA8D-83655F9F0995}"/>
                </a:ext>
              </a:extLst>
            </p:cNvPr>
            <p:cNvSpPr>
              <a:spLocks noChangeShapeType="1"/>
            </p:cNvSpPr>
            <p:nvPr/>
          </p:nvSpPr>
          <p:spPr bwMode="auto">
            <a:xfrm>
              <a:off x="2407"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Line 12">
              <a:extLst>
                <a:ext uri="{FF2B5EF4-FFF2-40B4-BE49-F238E27FC236}">
                  <a16:creationId xmlns:a16="http://schemas.microsoft.com/office/drawing/2014/main" id="{16F7C54D-7A80-2C4A-80DA-304D757F0F38}"/>
                </a:ext>
              </a:extLst>
            </p:cNvPr>
            <p:cNvSpPr>
              <a:spLocks noChangeShapeType="1"/>
            </p:cNvSpPr>
            <p:nvPr/>
          </p:nvSpPr>
          <p:spPr bwMode="auto">
            <a:xfrm>
              <a:off x="2441"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Line 13">
              <a:extLst>
                <a:ext uri="{FF2B5EF4-FFF2-40B4-BE49-F238E27FC236}">
                  <a16:creationId xmlns:a16="http://schemas.microsoft.com/office/drawing/2014/main" id="{BCAFC5F9-EFA9-0C42-B353-8A1070775B65}"/>
                </a:ext>
              </a:extLst>
            </p:cNvPr>
            <p:cNvSpPr>
              <a:spLocks noChangeShapeType="1"/>
            </p:cNvSpPr>
            <p:nvPr/>
          </p:nvSpPr>
          <p:spPr bwMode="auto">
            <a:xfrm>
              <a:off x="2483"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Line 14">
              <a:extLst>
                <a:ext uri="{FF2B5EF4-FFF2-40B4-BE49-F238E27FC236}">
                  <a16:creationId xmlns:a16="http://schemas.microsoft.com/office/drawing/2014/main" id="{7A455CBF-E8BD-0F48-B73C-FE33944CE085}"/>
                </a:ext>
              </a:extLst>
            </p:cNvPr>
            <p:cNvSpPr>
              <a:spLocks noChangeShapeType="1"/>
            </p:cNvSpPr>
            <p:nvPr/>
          </p:nvSpPr>
          <p:spPr bwMode="auto">
            <a:xfrm>
              <a:off x="2679"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15">
              <a:extLst>
                <a:ext uri="{FF2B5EF4-FFF2-40B4-BE49-F238E27FC236}">
                  <a16:creationId xmlns:a16="http://schemas.microsoft.com/office/drawing/2014/main" id="{850745A4-4FB6-764F-9779-3BFEABB0B564}"/>
                </a:ext>
              </a:extLst>
            </p:cNvPr>
            <p:cNvSpPr>
              <a:spLocks noChangeShapeType="1"/>
            </p:cNvSpPr>
            <p:nvPr/>
          </p:nvSpPr>
          <p:spPr bwMode="auto">
            <a:xfrm>
              <a:off x="2915"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Text Box 16">
              <a:extLst>
                <a:ext uri="{FF2B5EF4-FFF2-40B4-BE49-F238E27FC236}">
                  <a16:creationId xmlns:a16="http://schemas.microsoft.com/office/drawing/2014/main" id="{C92465C7-640E-8E40-AABE-A68237BB5270}"/>
                </a:ext>
              </a:extLst>
            </p:cNvPr>
            <p:cNvSpPr txBox="1">
              <a:spLocks noChangeArrowheads="1"/>
            </p:cNvSpPr>
            <p:nvPr/>
          </p:nvSpPr>
          <p:spPr bwMode="auto">
            <a:xfrm>
              <a:off x="2672" y="1557"/>
              <a:ext cx="10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UDP/TCP payload</a:t>
              </a:r>
            </a:p>
          </p:txBody>
        </p:sp>
        <p:sp>
          <p:nvSpPr>
            <p:cNvPr id="87" name="Text Box 17">
              <a:extLst>
                <a:ext uri="{FF2B5EF4-FFF2-40B4-BE49-F238E27FC236}">
                  <a16:creationId xmlns:a16="http://schemas.microsoft.com/office/drawing/2014/main" id="{0FFE545A-E60B-2A44-B522-258BF945C0F5}"/>
                </a:ext>
              </a:extLst>
            </p:cNvPr>
            <p:cNvSpPr txBox="1">
              <a:spLocks noChangeArrowheads="1"/>
            </p:cNvSpPr>
            <p:nvPr/>
          </p:nvSpPr>
          <p:spPr bwMode="auto">
            <a:xfrm>
              <a:off x="2500" y="1396"/>
              <a:ext cx="120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 source dest addr</a:t>
              </a:r>
            </a:p>
          </p:txBody>
        </p:sp>
        <p:sp>
          <p:nvSpPr>
            <p:cNvPr id="88" name="Text Box 18">
              <a:extLst>
                <a:ext uri="{FF2B5EF4-FFF2-40B4-BE49-F238E27FC236}">
                  <a16:creationId xmlns:a16="http://schemas.microsoft.com/office/drawing/2014/main" id="{5BD7D9E7-6402-9D47-BA33-3A9B8E5B107C}"/>
                </a:ext>
              </a:extLst>
            </p:cNvPr>
            <p:cNvSpPr txBox="1">
              <a:spLocks noChangeArrowheads="1"/>
            </p:cNvSpPr>
            <p:nvPr/>
          </p:nvSpPr>
          <p:spPr bwMode="auto">
            <a:xfrm>
              <a:off x="2314" y="1247"/>
              <a:ext cx="10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 header fields</a:t>
              </a:r>
            </a:p>
          </p:txBody>
        </p:sp>
        <p:sp>
          <p:nvSpPr>
            <p:cNvPr id="89" name="Line 19">
              <a:extLst>
                <a:ext uri="{FF2B5EF4-FFF2-40B4-BE49-F238E27FC236}">
                  <a16:creationId xmlns:a16="http://schemas.microsoft.com/office/drawing/2014/main" id="{966AB423-8D07-2E42-BE6D-24621D3AA5B0}"/>
                </a:ext>
              </a:extLst>
            </p:cNvPr>
            <p:cNvSpPr>
              <a:spLocks noChangeShapeType="1"/>
            </p:cNvSpPr>
            <p:nvPr/>
          </p:nvSpPr>
          <p:spPr bwMode="auto">
            <a:xfrm>
              <a:off x="2602" y="1543"/>
              <a:ext cx="3" cy="44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0">
              <a:extLst>
                <a:ext uri="{FF2B5EF4-FFF2-40B4-BE49-F238E27FC236}">
                  <a16:creationId xmlns:a16="http://schemas.microsoft.com/office/drawing/2014/main" id="{E2986984-445C-9D40-98A5-B2B136507A4C}"/>
                </a:ext>
              </a:extLst>
            </p:cNvPr>
            <p:cNvSpPr>
              <a:spLocks noChangeShapeType="1"/>
            </p:cNvSpPr>
            <p:nvPr/>
          </p:nvSpPr>
          <p:spPr bwMode="auto">
            <a:xfrm>
              <a:off x="2594" y="1546"/>
              <a:ext cx="174" cy="44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58">
              <a:extLst>
                <a:ext uri="{FF2B5EF4-FFF2-40B4-BE49-F238E27FC236}">
                  <a16:creationId xmlns:a16="http://schemas.microsoft.com/office/drawing/2014/main" id="{FCCF7949-C7D9-4B4B-8F2F-D4A3EAD4DD97}"/>
                </a:ext>
              </a:extLst>
            </p:cNvPr>
            <p:cNvSpPr>
              <a:spLocks noChangeShapeType="1"/>
            </p:cNvSpPr>
            <p:nvPr/>
          </p:nvSpPr>
          <p:spPr bwMode="auto">
            <a:xfrm>
              <a:off x="2386" y="1399"/>
              <a:ext cx="0" cy="54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59">
              <a:extLst>
                <a:ext uri="{FF2B5EF4-FFF2-40B4-BE49-F238E27FC236}">
                  <a16:creationId xmlns:a16="http://schemas.microsoft.com/office/drawing/2014/main" id="{2EE4142D-9D18-8544-8787-6701552DE833}"/>
                </a:ext>
              </a:extLst>
            </p:cNvPr>
            <p:cNvSpPr>
              <a:spLocks noChangeShapeType="1"/>
            </p:cNvSpPr>
            <p:nvPr/>
          </p:nvSpPr>
          <p:spPr bwMode="auto">
            <a:xfrm>
              <a:off x="3334" y="1720"/>
              <a:ext cx="0" cy="25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3" name="Content Placeholder 1">
            <a:extLst>
              <a:ext uri="{FF2B5EF4-FFF2-40B4-BE49-F238E27FC236}">
                <a16:creationId xmlns:a16="http://schemas.microsoft.com/office/drawing/2014/main" id="{540A4A87-3C0C-F547-82DE-27743B195213}"/>
              </a:ext>
            </a:extLst>
          </p:cNvPr>
          <p:cNvSpPr txBox="1">
            <a:spLocks/>
          </p:cNvSpPr>
          <p:nvPr/>
        </p:nvSpPr>
        <p:spPr>
          <a:xfrm>
            <a:off x="844826" y="2618555"/>
            <a:ext cx="10515600" cy="139685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tunneling: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IPv6 datagram carried as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payload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in IPv4 datagram among IPv4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routers (“packet within a packet”)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tunneling used extensively in other contexts (4G/5G)</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7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dissolv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dissolve">
                                      <p:cBhvr>
                                        <p:cTn id="1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Tunneling and encapsulation</a:t>
            </a:r>
          </a:p>
        </p:txBody>
      </p:sp>
      <p:sp>
        <p:nvSpPr>
          <p:cNvPr id="168" name="Text Box 75">
            <a:extLst>
              <a:ext uri="{FF2B5EF4-FFF2-40B4-BE49-F238E27FC236}">
                <a16:creationId xmlns:a16="http://schemas.microsoft.com/office/drawing/2014/main" id="{9929FFB1-4B85-B14E-8A8D-EE3B2BBCB609}"/>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3" name="Group 2">
            <a:extLst>
              <a:ext uri="{FF2B5EF4-FFF2-40B4-BE49-F238E27FC236}">
                <a16:creationId xmlns:a16="http://schemas.microsoft.com/office/drawing/2014/main" id="{9516739A-1258-BE4F-9C41-77F7DE9A3736}"/>
              </a:ext>
            </a:extLst>
          </p:cNvPr>
          <p:cNvGrpSpPr/>
          <p:nvPr/>
        </p:nvGrpSpPr>
        <p:grpSpPr>
          <a:xfrm>
            <a:off x="4274280" y="1626442"/>
            <a:ext cx="5834767" cy="995120"/>
            <a:chOff x="3663591" y="1108282"/>
            <a:chExt cx="5834767" cy="995120"/>
          </a:xfrm>
        </p:grpSpPr>
        <p:sp>
          <p:nvSpPr>
            <p:cNvPr id="167" name="Rectangle 67">
              <a:extLst>
                <a:ext uri="{FF2B5EF4-FFF2-40B4-BE49-F238E27FC236}">
                  <a16:creationId xmlns:a16="http://schemas.microsoft.com/office/drawing/2014/main" id="{09A35161-06D7-5F46-8581-CAD586A060A0}"/>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69" name="Text Box 244">
              <a:extLst>
                <a:ext uri="{FF2B5EF4-FFF2-40B4-BE49-F238E27FC236}">
                  <a16:creationId xmlns:a16="http://schemas.microsoft.com/office/drawing/2014/main" id="{8F946424-1CCF-1D48-9329-4BE5B2E1BE06}"/>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269" name="Group 268">
              <a:extLst>
                <a:ext uri="{FF2B5EF4-FFF2-40B4-BE49-F238E27FC236}">
                  <a16:creationId xmlns:a16="http://schemas.microsoft.com/office/drawing/2014/main" id="{F2AFC9CA-57A7-2A4B-B2A8-73EE2B3D1201}"/>
                </a:ext>
              </a:extLst>
            </p:cNvPr>
            <p:cNvGrpSpPr/>
            <p:nvPr/>
          </p:nvGrpSpPr>
          <p:grpSpPr>
            <a:xfrm>
              <a:off x="3663591" y="1108282"/>
              <a:ext cx="1764058" cy="965200"/>
              <a:chOff x="3670217" y="2254595"/>
              <a:chExt cx="1764058" cy="965200"/>
            </a:xfrm>
          </p:grpSpPr>
          <p:sp>
            <p:nvSpPr>
              <p:cNvPr id="270" name="Text Box 92">
                <a:extLst>
                  <a:ext uri="{FF2B5EF4-FFF2-40B4-BE49-F238E27FC236}">
                    <a16:creationId xmlns:a16="http://schemas.microsoft.com/office/drawing/2014/main" id="{2E0B16B3-F2F3-2C48-B2D9-7825734D0A01}"/>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271" name="Text Box 108">
                <a:extLst>
                  <a:ext uri="{FF2B5EF4-FFF2-40B4-BE49-F238E27FC236}">
                    <a16:creationId xmlns:a16="http://schemas.microsoft.com/office/drawing/2014/main" id="{F159ED48-E177-7C41-B64B-06B2B085521B}"/>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272" name="Line 141">
                <a:extLst>
                  <a:ext uri="{FF2B5EF4-FFF2-40B4-BE49-F238E27FC236}">
                    <a16:creationId xmlns:a16="http://schemas.microsoft.com/office/drawing/2014/main" id="{0635167B-2AF3-A14C-85E2-3598CB9CF52F}"/>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Text Box 143">
                <a:extLst>
                  <a:ext uri="{FF2B5EF4-FFF2-40B4-BE49-F238E27FC236}">
                    <a16:creationId xmlns:a16="http://schemas.microsoft.com/office/drawing/2014/main" id="{87A044D8-2093-0E46-9D20-BAE30730DC1F}"/>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274" name="Text Box 144">
                <a:extLst>
                  <a:ext uri="{FF2B5EF4-FFF2-40B4-BE49-F238E27FC236}">
                    <a16:creationId xmlns:a16="http://schemas.microsoft.com/office/drawing/2014/main" id="{F207BD95-5E7A-4D4E-BE7D-41925B60863F}"/>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grpSp>
            <p:nvGrpSpPr>
              <p:cNvPr id="275" name="Group 274">
                <a:extLst>
                  <a:ext uri="{FF2B5EF4-FFF2-40B4-BE49-F238E27FC236}">
                    <a16:creationId xmlns:a16="http://schemas.microsoft.com/office/drawing/2014/main" id="{4A073E69-860F-5249-AFC4-C4A38D391439}"/>
                  </a:ext>
                </a:extLst>
              </p:cNvPr>
              <p:cNvGrpSpPr/>
              <p:nvPr/>
            </p:nvGrpSpPr>
            <p:grpSpPr>
              <a:xfrm>
                <a:off x="3670217" y="2586162"/>
                <a:ext cx="731126" cy="344556"/>
                <a:chOff x="7493876" y="2774731"/>
                <a:chExt cx="1481958" cy="894622"/>
              </a:xfrm>
            </p:grpSpPr>
            <p:sp>
              <p:nvSpPr>
                <p:cNvPr id="284" name="Freeform 283">
                  <a:extLst>
                    <a:ext uri="{FF2B5EF4-FFF2-40B4-BE49-F238E27FC236}">
                      <a16:creationId xmlns:a16="http://schemas.microsoft.com/office/drawing/2014/main" id="{F8A16A7C-85C7-A24F-BB87-4093501CBD3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5" name="Oval 284">
                  <a:extLst>
                    <a:ext uri="{FF2B5EF4-FFF2-40B4-BE49-F238E27FC236}">
                      <a16:creationId xmlns:a16="http://schemas.microsoft.com/office/drawing/2014/main" id="{8BC5BF39-F377-5146-97C0-6EF8F1928312}"/>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6" name="Group 285">
                  <a:extLst>
                    <a:ext uri="{FF2B5EF4-FFF2-40B4-BE49-F238E27FC236}">
                      <a16:creationId xmlns:a16="http://schemas.microsoft.com/office/drawing/2014/main" id="{591C4487-83B3-D542-ADA7-A3219B9450D3}"/>
                    </a:ext>
                  </a:extLst>
                </p:cNvPr>
                <p:cNvGrpSpPr/>
                <p:nvPr/>
              </p:nvGrpSpPr>
              <p:grpSpPr>
                <a:xfrm>
                  <a:off x="7713663" y="2848339"/>
                  <a:ext cx="1042107" cy="425543"/>
                  <a:chOff x="7786941" y="2884917"/>
                  <a:chExt cx="897649" cy="353919"/>
                </a:xfrm>
              </p:grpSpPr>
              <p:sp>
                <p:nvSpPr>
                  <p:cNvPr id="287" name="Freeform 286">
                    <a:extLst>
                      <a:ext uri="{FF2B5EF4-FFF2-40B4-BE49-F238E27FC236}">
                        <a16:creationId xmlns:a16="http://schemas.microsoft.com/office/drawing/2014/main" id="{587D49BB-7359-F14F-9FAA-DBE4B215BD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8" name="Freeform 287">
                    <a:extLst>
                      <a:ext uri="{FF2B5EF4-FFF2-40B4-BE49-F238E27FC236}">
                        <a16:creationId xmlns:a16="http://schemas.microsoft.com/office/drawing/2014/main" id="{A081F8B5-4855-AD41-8946-CFB9780B4B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9" name="Freeform 288">
                    <a:extLst>
                      <a:ext uri="{FF2B5EF4-FFF2-40B4-BE49-F238E27FC236}">
                        <a16:creationId xmlns:a16="http://schemas.microsoft.com/office/drawing/2014/main" id="{12524264-0777-0C42-AF6A-3CBF1F755F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0" name="Freeform 289">
                    <a:extLst>
                      <a:ext uri="{FF2B5EF4-FFF2-40B4-BE49-F238E27FC236}">
                        <a16:creationId xmlns:a16="http://schemas.microsoft.com/office/drawing/2014/main" id="{FF4F4DB1-DF2D-BD4D-8E20-DCBADE21EC3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6" name="Group 275">
                <a:extLst>
                  <a:ext uri="{FF2B5EF4-FFF2-40B4-BE49-F238E27FC236}">
                    <a16:creationId xmlns:a16="http://schemas.microsoft.com/office/drawing/2014/main" id="{B5FF489C-4A51-4246-9098-943E871C0053}"/>
                  </a:ext>
                </a:extLst>
              </p:cNvPr>
              <p:cNvGrpSpPr/>
              <p:nvPr/>
            </p:nvGrpSpPr>
            <p:grpSpPr>
              <a:xfrm>
                <a:off x="4703149" y="2589549"/>
                <a:ext cx="731126" cy="344556"/>
                <a:chOff x="7493876" y="2774731"/>
                <a:chExt cx="1481958" cy="894622"/>
              </a:xfrm>
            </p:grpSpPr>
            <p:sp>
              <p:nvSpPr>
                <p:cNvPr id="277" name="Freeform 276">
                  <a:extLst>
                    <a:ext uri="{FF2B5EF4-FFF2-40B4-BE49-F238E27FC236}">
                      <a16:creationId xmlns:a16="http://schemas.microsoft.com/office/drawing/2014/main" id="{DF781C98-CD40-6448-A759-51A33B9B786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8" name="Oval 277">
                  <a:extLst>
                    <a:ext uri="{FF2B5EF4-FFF2-40B4-BE49-F238E27FC236}">
                      <a16:creationId xmlns:a16="http://schemas.microsoft.com/office/drawing/2014/main" id="{1ED403CB-BAEA-6B47-A295-E1B338E81081}"/>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9" name="Group 278">
                  <a:extLst>
                    <a:ext uri="{FF2B5EF4-FFF2-40B4-BE49-F238E27FC236}">
                      <a16:creationId xmlns:a16="http://schemas.microsoft.com/office/drawing/2014/main" id="{B654F614-FA15-3B4E-AF13-036BBC0D152E}"/>
                    </a:ext>
                  </a:extLst>
                </p:cNvPr>
                <p:cNvGrpSpPr/>
                <p:nvPr/>
              </p:nvGrpSpPr>
              <p:grpSpPr>
                <a:xfrm>
                  <a:off x="7713663" y="2848339"/>
                  <a:ext cx="1042107" cy="425543"/>
                  <a:chOff x="7786941" y="2884917"/>
                  <a:chExt cx="897649" cy="353919"/>
                </a:xfrm>
              </p:grpSpPr>
              <p:sp>
                <p:nvSpPr>
                  <p:cNvPr id="280" name="Freeform 279">
                    <a:extLst>
                      <a:ext uri="{FF2B5EF4-FFF2-40B4-BE49-F238E27FC236}">
                        <a16:creationId xmlns:a16="http://schemas.microsoft.com/office/drawing/2014/main" id="{3010894A-4D62-8948-8AAC-9B942BF5F27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1" name="Freeform 280">
                    <a:extLst>
                      <a:ext uri="{FF2B5EF4-FFF2-40B4-BE49-F238E27FC236}">
                        <a16:creationId xmlns:a16="http://schemas.microsoft.com/office/drawing/2014/main" id="{27D3A458-EB4A-F945-B4E8-15003E8491A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Freeform 281">
                    <a:extLst>
                      <a:ext uri="{FF2B5EF4-FFF2-40B4-BE49-F238E27FC236}">
                        <a16:creationId xmlns:a16="http://schemas.microsoft.com/office/drawing/2014/main" id="{CEF2E442-594C-4E44-B866-4A37719675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3" name="Freeform 282">
                    <a:extLst>
                      <a:ext uri="{FF2B5EF4-FFF2-40B4-BE49-F238E27FC236}">
                        <a16:creationId xmlns:a16="http://schemas.microsoft.com/office/drawing/2014/main" id="{4AEACB60-4D98-B143-9AD1-BDCACC68427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91" name="Group 290">
              <a:extLst>
                <a:ext uri="{FF2B5EF4-FFF2-40B4-BE49-F238E27FC236}">
                  <a16:creationId xmlns:a16="http://schemas.microsoft.com/office/drawing/2014/main" id="{6CD9FE67-1834-004F-B7B8-EC2ACE51FC02}"/>
                </a:ext>
              </a:extLst>
            </p:cNvPr>
            <p:cNvGrpSpPr/>
            <p:nvPr/>
          </p:nvGrpSpPr>
          <p:grpSpPr>
            <a:xfrm>
              <a:off x="7734300" y="1138202"/>
              <a:ext cx="1764058" cy="965200"/>
              <a:chOff x="3670217" y="2254595"/>
              <a:chExt cx="1764058" cy="965200"/>
            </a:xfrm>
          </p:grpSpPr>
          <p:sp>
            <p:nvSpPr>
              <p:cNvPr id="292" name="Text Box 92">
                <a:extLst>
                  <a:ext uri="{FF2B5EF4-FFF2-40B4-BE49-F238E27FC236}">
                    <a16:creationId xmlns:a16="http://schemas.microsoft.com/office/drawing/2014/main" id="{4E1422BC-3A6A-6B44-A701-1A4C4A646A43}"/>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293" name="Text Box 108">
                <a:extLst>
                  <a:ext uri="{FF2B5EF4-FFF2-40B4-BE49-F238E27FC236}">
                    <a16:creationId xmlns:a16="http://schemas.microsoft.com/office/drawing/2014/main" id="{6FC6F4F3-504B-0A4C-99EE-AAE5D6AF031D}"/>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294" name="Line 141">
                <a:extLst>
                  <a:ext uri="{FF2B5EF4-FFF2-40B4-BE49-F238E27FC236}">
                    <a16:creationId xmlns:a16="http://schemas.microsoft.com/office/drawing/2014/main" id="{90DCDADB-6394-A84B-BA95-D8E0F9F2E56B}"/>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Text Box 143">
                <a:extLst>
                  <a:ext uri="{FF2B5EF4-FFF2-40B4-BE49-F238E27FC236}">
                    <a16:creationId xmlns:a16="http://schemas.microsoft.com/office/drawing/2014/main" id="{18B62826-F267-0049-A412-8619C591057C}"/>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296" name="Text Box 144">
                <a:extLst>
                  <a:ext uri="{FF2B5EF4-FFF2-40B4-BE49-F238E27FC236}">
                    <a16:creationId xmlns:a16="http://schemas.microsoft.com/office/drawing/2014/main" id="{DB366F83-3A13-0249-80B2-D1CABCF6E95E}"/>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grpSp>
            <p:nvGrpSpPr>
              <p:cNvPr id="297" name="Group 296">
                <a:extLst>
                  <a:ext uri="{FF2B5EF4-FFF2-40B4-BE49-F238E27FC236}">
                    <a16:creationId xmlns:a16="http://schemas.microsoft.com/office/drawing/2014/main" id="{811A1EE5-9CFA-BD4B-BC78-E2DEBF1097E9}"/>
                  </a:ext>
                </a:extLst>
              </p:cNvPr>
              <p:cNvGrpSpPr/>
              <p:nvPr/>
            </p:nvGrpSpPr>
            <p:grpSpPr>
              <a:xfrm>
                <a:off x="3670217" y="2586162"/>
                <a:ext cx="731126" cy="344556"/>
                <a:chOff x="7493876" y="2774731"/>
                <a:chExt cx="1481958" cy="894622"/>
              </a:xfrm>
            </p:grpSpPr>
            <p:sp>
              <p:nvSpPr>
                <p:cNvPr id="306" name="Freeform 305">
                  <a:extLst>
                    <a:ext uri="{FF2B5EF4-FFF2-40B4-BE49-F238E27FC236}">
                      <a16:creationId xmlns:a16="http://schemas.microsoft.com/office/drawing/2014/main" id="{3A74AED1-F0EA-0349-BE24-8AC41946D59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7" name="Oval 306">
                  <a:extLst>
                    <a:ext uri="{FF2B5EF4-FFF2-40B4-BE49-F238E27FC236}">
                      <a16:creationId xmlns:a16="http://schemas.microsoft.com/office/drawing/2014/main" id="{EBB7616C-F33E-2141-AF35-E0C68F6DA62F}"/>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8" name="Group 307">
                  <a:extLst>
                    <a:ext uri="{FF2B5EF4-FFF2-40B4-BE49-F238E27FC236}">
                      <a16:creationId xmlns:a16="http://schemas.microsoft.com/office/drawing/2014/main" id="{885BD882-BC9B-DD4D-8DDC-9F2AB1102AB3}"/>
                    </a:ext>
                  </a:extLst>
                </p:cNvPr>
                <p:cNvGrpSpPr/>
                <p:nvPr/>
              </p:nvGrpSpPr>
              <p:grpSpPr>
                <a:xfrm>
                  <a:off x="7713663" y="2848339"/>
                  <a:ext cx="1042107" cy="425543"/>
                  <a:chOff x="7786941" y="2884917"/>
                  <a:chExt cx="897649" cy="353919"/>
                </a:xfrm>
              </p:grpSpPr>
              <p:sp>
                <p:nvSpPr>
                  <p:cNvPr id="309" name="Freeform 308">
                    <a:extLst>
                      <a:ext uri="{FF2B5EF4-FFF2-40B4-BE49-F238E27FC236}">
                        <a16:creationId xmlns:a16="http://schemas.microsoft.com/office/drawing/2014/main" id="{B030882F-74FC-2847-B126-520EE17206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0" name="Freeform 309">
                    <a:extLst>
                      <a:ext uri="{FF2B5EF4-FFF2-40B4-BE49-F238E27FC236}">
                        <a16:creationId xmlns:a16="http://schemas.microsoft.com/office/drawing/2014/main" id="{0E0B8D53-1472-DA4D-AE29-51DFB53F576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1" name="Freeform 310">
                    <a:extLst>
                      <a:ext uri="{FF2B5EF4-FFF2-40B4-BE49-F238E27FC236}">
                        <a16:creationId xmlns:a16="http://schemas.microsoft.com/office/drawing/2014/main" id="{058C9471-DEE6-AE4F-8503-FD801436B8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2" name="Freeform 311">
                    <a:extLst>
                      <a:ext uri="{FF2B5EF4-FFF2-40B4-BE49-F238E27FC236}">
                        <a16:creationId xmlns:a16="http://schemas.microsoft.com/office/drawing/2014/main" id="{4F6D32E6-1749-DB4A-918E-98CCCD9725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8" name="Group 297">
                <a:extLst>
                  <a:ext uri="{FF2B5EF4-FFF2-40B4-BE49-F238E27FC236}">
                    <a16:creationId xmlns:a16="http://schemas.microsoft.com/office/drawing/2014/main" id="{1DD98ED7-111E-954C-9872-D507EE1D2233}"/>
                  </a:ext>
                </a:extLst>
              </p:cNvPr>
              <p:cNvGrpSpPr/>
              <p:nvPr/>
            </p:nvGrpSpPr>
            <p:grpSpPr>
              <a:xfrm>
                <a:off x="4703149" y="2589549"/>
                <a:ext cx="731126" cy="344556"/>
                <a:chOff x="7493876" y="2774731"/>
                <a:chExt cx="1481958" cy="894622"/>
              </a:xfrm>
            </p:grpSpPr>
            <p:sp>
              <p:nvSpPr>
                <p:cNvPr id="299" name="Freeform 298">
                  <a:extLst>
                    <a:ext uri="{FF2B5EF4-FFF2-40B4-BE49-F238E27FC236}">
                      <a16:creationId xmlns:a16="http://schemas.microsoft.com/office/drawing/2014/main" id="{CE90818F-F7C9-8A4F-8C28-757575ABCAB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0" name="Oval 299">
                  <a:extLst>
                    <a:ext uri="{FF2B5EF4-FFF2-40B4-BE49-F238E27FC236}">
                      <a16:creationId xmlns:a16="http://schemas.microsoft.com/office/drawing/2014/main" id="{CEC89AC2-BDFD-AC4F-A951-DA4DB8992147}"/>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1" name="Group 300">
                  <a:extLst>
                    <a:ext uri="{FF2B5EF4-FFF2-40B4-BE49-F238E27FC236}">
                      <a16:creationId xmlns:a16="http://schemas.microsoft.com/office/drawing/2014/main" id="{695885FE-D0A9-7145-8BD4-0AB640821495}"/>
                    </a:ext>
                  </a:extLst>
                </p:cNvPr>
                <p:cNvGrpSpPr/>
                <p:nvPr/>
              </p:nvGrpSpPr>
              <p:grpSpPr>
                <a:xfrm>
                  <a:off x="7713663" y="2848339"/>
                  <a:ext cx="1042107" cy="425543"/>
                  <a:chOff x="7786941" y="2884917"/>
                  <a:chExt cx="897649" cy="353919"/>
                </a:xfrm>
              </p:grpSpPr>
              <p:sp>
                <p:nvSpPr>
                  <p:cNvPr id="302" name="Freeform 301">
                    <a:extLst>
                      <a:ext uri="{FF2B5EF4-FFF2-40B4-BE49-F238E27FC236}">
                        <a16:creationId xmlns:a16="http://schemas.microsoft.com/office/drawing/2014/main" id="{C9F1E916-77E1-464F-9DA9-93947467D4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3" name="Freeform 302">
                    <a:extLst>
                      <a:ext uri="{FF2B5EF4-FFF2-40B4-BE49-F238E27FC236}">
                        <a16:creationId xmlns:a16="http://schemas.microsoft.com/office/drawing/2014/main" id="{D22EEE39-5B44-8441-8AA6-2DC425C85D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4" name="Freeform 303">
                    <a:extLst>
                      <a:ext uri="{FF2B5EF4-FFF2-40B4-BE49-F238E27FC236}">
                        <a16:creationId xmlns:a16="http://schemas.microsoft.com/office/drawing/2014/main" id="{9DADD220-43C9-0848-95D9-0ED14661FF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5" name="Freeform 304">
                    <a:extLst>
                      <a:ext uri="{FF2B5EF4-FFF2-40B4-BE49-F238E27FC236}">
                        <a16:creationId xmlns:a16="http://schemas.microsoft.com/office/drawing/2014/main" id="{FF7D8FD7-6529-FE42-B132-6122472F475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nvGrpSpPr>
          <p:cNvPr id="18" name="Group 17">
            <a:extLst>
              <a:ext uri="{FF2B5EF4-FFF2-40B4-BE49-F238E27FC236}">
                <a16:creationId xmlns:a16="http://schemas.microsoft.com/office/drawing/2014/main" id="{CBFD91D7-0B04-D846-BFE6-3B2EB08046BF}"/>
              </a:ext>
            </a:extLst>
          </p:cNvPr>
          <p:cNvGrpSpPr/>
          <p:nvPr/>
        </p:nvGrpSpPr>
        <p:grpSpPr>
          <a:xfrm>
            <a:off x="3244703" y="3195320"/>
            <a:ext cx="1748069" cy="467910"/>
            <a:chOff x="3229463" y="3119120"/>
            <a:chExt cx="1748069" cy="467910"/>
          </a:xfrm>
        </p:grpSpPr>
        <p:sp>
          <p:nvSpPr>
            <p:cNvPr id="260" name="Line 57">
              <a:extLst>
                <a:ext uri="{FF2B5EF4-FFF2-40B4-BE49-F238E27FC236}">
                  <a16:creationId xmlns:a16="http://schemas.microsoft.com/office/drawing/2014/main" id="{444FAB3B-BC2A-474E-B52E-60DB95D89EE7}"/>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1" name="Text Box 18">
              <a:extLst>
                <a:ext uri="{FF2B5EF4-FFF2-40B4-BE49-F238E27FC236}">
                  <a16:creationId xmlns:a16="http://schemas.microsoft.com/office/drawing/2014/main" id="{765FA291-F9CB-864C-A7BD-493491891E46}"/>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13" name="Group 12">
            <a:extLst>
              <a:ext uri="{FF2B5EF4-FFF2-40B4-BE49-F238E27FC236}">
                <a16:creationId xmlns:a16="http://schemas.microsoft.com/office/drawing/2014/main" id="{F3A2D044-A80D-BF48-BFF6-B13D3278C64F}"/>
              </a:ext>
            </a:extLst>
          </p:cNvPr>
          <p:cNvGrpSpPr/>
          <p:nvPr/>
        </p:nvGrpSpPr>
        <p:grpSpPr>
          <a:xfrm>
            <a:off x="4809173" y="2446973"/>
            <a:ext cx="4886325" cy="951547"/>
            <a:chOff x="4672013" y="2614613"/>
            <a:chExt cx="4886325" cy="1157209"/>
          </a:xfrm>
        </p:grpSpPr>
        <p:grpSp>
          <p:nvGrpSpPr>
            <p:cNvPr id="5" name="Group 4">
              <a:extLst>
                <a:ext uri="{FF2B5EF4-FFF2-40B4-BE49-F238E27FC236}">
                  <a16:creationId xmlns:a16="http://schemas.microsoft.com/office/drawing/2014/main" id="{A8B018EE-E224-B940-B878-E69EDA1EA956}"/>
                </a:ext>
              </a:extLst>
            </p:cNvPr>
            <p:cNvGrpSpPr/>
            <p:nvPr/>
          </p:nvGrpSpPr>
          <p:grpSpPr>
            <a:xfrm>
              <a:off x="4674002" y="3295572"/>
              <a:ext cx="4854575" cy="476250"/>
              <a:chOff x="1427882" y="4286172"/>
              <a:chExt cx="4854575" cy="476250"/>
            </a:xfrm>
          </p:grpSpPr>
          <p:sp>
            <p:nvSpPr>
              <p:cNvPr id="363" name="Rectangle 26">
                <a:extLst>
                  <a:ext uri="{FF2B5EF4-FFF2-40B4-BE49-F238E27FC236}">
                    <a16:creationId xmlns:a16="http://schemas.microsoft.com/office/drawing/2014/main" id="{6BFDBC4B-8987-6D40-B37D-40C15D4A02DF}"/>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4" name="Line 27">
                <a:extLst>
                  <a:ext uri="{FF2B5EF4-FFF2-40B4-BE49-F238E27FC236}">
                    <a16:creationId xmlns:a16="http://schemas.microsoft.com/office/drawing/2014/main" id="{41F3CE6F-3D8F-6541-A266-4991BCC28A29}"/>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Line 28">
                <a:extLst>
                  <a:ext uri="{FF2B5EF4-FFF2-40B4-BE49-F238E27FC236}">
                    <a16:creationId xmlns:a16="http://schemas.microsoft.com/office/drawing/2014/main" id="{6FA825CB-5465-7D40-B46B-B6CEDF1233D8}"/>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Line 29">
                <a:extLst>
                  <a:ext uri="{FF2B5EF4-FFF2-40B4-BE49-F238E27FC236}">
                    <a16:creationId xmlns:a16="http://schemas.microsoft.com/office/drawing/2014/main" id="{5DC15200-24FA-DB49-BEA1-C166763FD829}"/>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642ADB5E-2087-8042-9E8E-E6E371A900BA}"/>
                  </a:ext>
                </a:extLst>
              </p:cNvPr>
              <p:cNvGrpSpPr/>
              <p:nvPr/>
            </p:nvGrpSpPr>
            <p:grpSpPr>
              <a:xfrm>
                <a:off x="2865478" y="4319509"/>
                <a:ext cx="3402012" cy="414337"/>
                <a:chOff x="8090620" y="3748009"/>
                <a:chExt cx="3402012" cy="414337"/>
              </a:xfrm>
            </p:grpSpPr>
            <p:sp>
              <p:nvSpPr>
                <p:cNvPr id="357" name="Line 65">
                  <a:extLst>
                    <a:ext uri="{FF2B5EF4-FFF2-40B4-BE49-F238E27FC236}">
                      <a16:creationId xmlns:a16="http://schemas.microsoft.com/office/drawing/2014/main" id="{BD890452-F6E7-4448-B613-CFB0A5846EB1}"/>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Rectangle 5">
                  <a:extLst>
                    <a:ext uri="{FF2B5EF4-FFF2-40B4-BE49-F238E27FC236}">
                      <a16:creationId xmlns:a16="http://schemas.microsoft.com/office/drawing/2014/main" id="{5EF7AC7D-7AE1-C241-9F61-F18D9E6049CC}"/>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1" name="Line 8">
                  <a:extLst>
                    <a:ext uri="{FF2B5EF4-FFF2-40B4-BE49-F238E27FC236}">
                      <a16:creationId xmlns:a16="http://schemas.microsoft.com/office/drawing/2014/main" id="{618C687D-95D3-1A4E-B0FA-FBAF474EB450}"/>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Line 9">
                  <a:extLst>
                    <a:ext uri="{FF2B5EF4-FFF2-40B4-BE49-F238E27FC236}">
                      <a16:creationId xmlns:a16="http://schemas.microsoft.com/office/drawing/2014/main" id="{AC79F5F7-9AC4-9640-BA5C-522DDD5C0A1A}"/>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3" name="Line 10">
                  <a:extLst>
                    <a:ext uri="{FF2B5EF4-FFF2-40B4-BE49-F238E27FC236}">
                      <a16:creationId xmlns:a16="http://schemas.microsoft.com/office/drawing/2014/main" id="{65704044-79FE-A64A-9FF3-9C238BBA6EBE}"/>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4" name="Line 11">
                  <a:extLst>
                    <a:ext uri="{FF2B5EF4-FFF2-40B4-BE49-F238E27FC236}">
                      <a16:creationId xmlns:a16="http://schemas.microsoft.com/office/drawing/2014/main" id="{DEF1C2BA-CE66-FF4D-9460-A93DC4051AD1}"/>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5" name="Line 12">
                  <a:extLst>
                    <a:ext uri="{FF2B5EF4-FFF2-40B4-BE49-F238E27FC236}">
                      <a16:creationId xmlns:a16="http://schemas.microsoft.com/office/drawing/2014/main" id="{D8887A1E-28D5-0A4F-92E6-4ECCFDBB64BD}"/>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6" name="Line 13">
                  <a:extLst>
                    <a:ext uri="{FF2B5EF4-FFF2-40B4-BE49-F238E27FC236}">
                      <a16:creationId xmlns:a16="http://schemas.microsoft.com/office/drawing/2014/main" id="{95560225-2265-4D42-A60A-F3E5B304489D}"/>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7" name="Line 14">
                  <a:extLst>
                    <a:ext uri="{FF2B5EF4-FFF2-40B4-BE49-F238E27FC236}">
                      <a16:creationId xmlns:a16="http://schemas.microsoft.com/office/drawing/2014/main" id="{B139DC60-F2B1-EB4B-9B25-F3D05712A88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8" name="Line 15">
                  <a:extLst>
                    <a:ext uri="{FF2B5EF4-FFF2-40B4-BE49-F238E27FC236}">
                      <a16:creationId xmlns:a16="http://schemas.microsoft.com/office/drawing/2014/main" id="{D3E0CBF2-6911-6140-9A17-888FFCCF0907}"/>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98" name="Rectangle 5">
                <a:extLst>
                  <a:ext uri="{FF2B5EF4-FFF2-40B4-BE49-F238E27FC236}">
                    <a16:creationId xmlns:a16="http://schemas.microsoft.com/office/drawing/2014/main" id="{2B3FAF22-1D43-DB4D-8D8C-2A571BF20F1F}"/>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6" name="Text Box 64">
                <a:extLst>
                  <a:ext uri="{FF2B5EF4-FFF2-40B4-BE49-F238E27FC236}">
                    <a16:creationId xmlns:a16="http://schemas.microsoft.com/office/drawing/2014/main" id="{E06A4353-7E86-5847-8F31-E80191A371FB}"/>
                  </a:ext>
                </a:extLst>
              </p:cNvPr>
              <p:cNvSpPr txBox="1">
                <a:spLocks noChangeArrowheads="1"/>
              </p:cNvSpPr>
              <p:nvPr/>
            </p:nvSpPr>
            <p:spPr bwMode="auto">
              <a:xfrm>
                <a:off x="4133520" y="4301715"/>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10" name="Freeform 9">
              <a:extLst>
                <a:ext uri="{FF2B5EF4-FFF2-40B4-BE49-F238E27FC236}">
                  <a16:creationId xmlns:a16="http://schemas.microsoft.com/office/drawing/2014/main" id="{67D3DA8C-D325-4046-9687-29D212044012}"/>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03E5998F-A621-DC4D-AA10-4A3065CB51C8}"/>
              </a:ext>
            </a:extLst>
          </p:cNvPr>
          <p:cNvGrpSpPr/>
          <p:nvPr/>
        </p:nvGrpSpPr>
        <p:grpSpPr>
          <a:xfrm>
            <a:off x="6964680" y="2244777"/>
            <a:ext cx="838200" cy="376503"/>
            <a:chOff x="6827520" y="2412417"/>
            <a:chExt cx="838200" cy="376503"/>
          </a:xfrm>
        </p:grpSpPr>
        <p:sp>
          <p:nvSpPr>
            <p:cNvPr id="4" name="Right Arrow 3">
              <a:extLst>
                <a:ext uri="{FF2B5EF4-FFF2-40B4-BE49-F238E27FC236}">
                  <a16:creationId xmlns:a16="http://schemas.microsoft.com/office/drawing/2014/main" id="{F775AAA1-C68A-6E48-B93F-2EC82451679E}"/>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13" name="Group 61">
              <a:extLst>
                <a:ext uri="{FF2B5EF4-FFF2-40B4-BE49-F238E27FC236}">
                  <a16:creationId xmlns:a16="http://schemas.microsoft.com/office/drawing/2014/main" id="{DA8A7729-4179-2747-BD0E-4CE16794F2C1}"/>
                </a:ext>
              </a:extLst>
            </p:cNvPr>
            <p:cNvGrpSpPr>
              <a:grpSpLocks/>
            </p:cNvGrpSpPr>
            <p:nvPr/>
          </p:nvGrpSpPr>
          <p:grpSpPr bwMode="auto">
            <a:xfrm>
              <a:off x="6827520" y="2412417"/>
              <a:ext cx="335280" cy="376503"/>
              <a:chOff x="335231" y="4405745"/>
              <a:chExt cx="1252537" cy="2138362"/>
            </a:xfrm>
          </p:grpSpPr>
          <p:sp>
            <p:nvSpPr>
              <p:cNvPr id="415" name="Freeform 414">
                <a:extLst>
                  <a:ext uri="{FF2B5EF4-FFF2-40B4-BE49-F238E27FC236}">
                    <a16:creationId xmlns:a16="http://schemas.microsoft.com/office/drawing/2014/main" id="{00613895-5F49-B341-AE32-45F01EC3F40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16" name="Freeform 415">
                <a:extLst>
                  <a:ext uri="{FF2B5EF4-FFF2-40B4-BE49-F238E27FC236}">
                    <a16:creationId xmlns:a16="http://schemas.microsoft.com/office/drawing/2014/main" id="{43B7ABE8-5D31-7143-AA6A-3AB733CE2DC6}"/>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17" name="Rectangle 65">
                <a:extLst>
                  <a:ext uri="{FF2B5EF4-FFF2-40B4-BE49-F238E27FC236}">
                    <a16:creationId xmlns:a16="http://schemas.microsoft.com/office/drawing/2014/main" id="{68F192F6-ED5A-CE43-91EA-B245844A9187}"/>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15" name="TextBox 14">
            <a:extLst>
              <a:ext uri="{FF2B5EF4-FFF2-40B4-BE49-F238E27FC236}">
                <a16:creationId xmlns:a16="http://schemas.microsoft.com/office/drawing/2014/main" id="{B24DFD8D-7E45-C14A-98B8-9FDCF13CB43E}"/>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usual: datagram as payload in link-layer frame</a:t>
            </a:r>
          </a:p>
        </p:txBody>
      </p:sp>
      <p:grpSp>
        <p:nvGrpSpPr>
          <p:cNvPr id="22" name="Group 21">
            <a:extLst>
              <a:ext uri="{FF2B5EF4-FFF2-40B4-BE49-F238E27FC236}">
                <a16:creationId xmlns:a16="http://schemas.microsoft.com/office/drawing/2014/main" id="{6955EFF3-F060-3445-9081-547BFBAF19BD}"/>
              </a:ext>
            </a:extLst>
          </p:cNvPr>
          <p:cNvGrpSpPr/>
          <p:nvPr/>
        </p:nvGrpSpPr>
        <p:grpSpPr>
          <a:xfrm>
            <a:off x="4282206" y="4270968"/>
            <a:ext cx="5834767" cy="1635995"/>
            <a:chOff x="4282206" y="4270968"/>
            <a:chExt cx="5834767" cy="1635995"/>
          </a:xfrm>
        </p:grpSpPr>
        <p:grpSp>
          <p:nvGrpSpPr>
            <p:cNvPr id="496" name="Group 495">
              <a:extLst>
                <a:ext uri="{FF2B5EF4-FFF2-40B4-BE49-F238E27FC236}">
                  <a16:creationId xmlns:a16="http://schemas.microsoft.com/office/drawing/2014/main" id="{84987C4E-F0D3-1E4E-9333-AA4663F4A8D6}"/>
                </a:ext>
              </a:extLst>
            </p:cNvPr>
            <p:cNvGrpSpPr/>
            <p:nvPr/>
          </p:nvGrpSpPr>
          <p:grpSpPr>
            <a:xfrm>
              <a:off x="5980176" y="4270968"/>
              <a:ext cx="2432304" cy="1345360"/>
              <a:chOff x="5705856" y="2228808"/>
              <a:chExt cx="2432304" cy="1345360"/>
            </a:xfrm>
          </p:grpSpPr>
          <p:sp>
            <p:nvSpPr>
              <p:cNvPr id="497" name="Freeform 417">
                <a:extLst>
                  <a:ext uri="{FF2B5EF4-FFF2-40B4-BE49-F238E27FC236}">
                    <a16:creationId xmlns:a16="http://schemas.microsoft.com/office/drawing/2014/main" id="{87F82499-92C4-7044-81C6-8C0BE2857D86}"/>
                  </a:ext>
                </a:extLst>
              </p:cNvPr>
              <p:cNvSpPr>
                <a:spLocks/>
              </p:cNvSpPr>
              <p:nvPr/>
            </p:nvSpPr>
            <p:spPr bwMode="auto">
              <a:xfrm rot="659626">
                <a:off x="5879224" y="2228808"/>
                <a:ext cx="2125934" cy="1345360"/>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 name="connsiteX0" fmla="*/ 6208 w 10764"/>
                  <a:gd name="connsiteY0" fmla="*/ 124 h 9874"/>
                  <a:gd name="connsiteX1" fmla="*/ 3717 w 10764"/>
                  <a:gd name="connsiteY1" fmla="*/ 746 h 9874"/>
                  <a:gd name="connsiteX2" fmla="*/ 1941 w 10764"/>
                  <a:gd name="connsiteY2" fmla="*/ 1872 h 9874"/>
                  <a:gd name="connsiteX3" fmla="*/ 1420 w 10764"/>
                  <a:gd name="connsiteY3" fmla="*/ 3354 h 9874"/>
                  <a:gd name="connsiteX4" fmla="*/ 165 w 10764"/>
                  <a:gd name="connsiteY4" fmla="*/ 4361 h 9874"/>
                  <a:gd name="connsiteX5" fmla="*/ 127 w 10764"/>
                  <a:gd name="connsiteY5" fmla="*/ 6761 h 9874"/>
                  <a:gd name="connsiteX6" fmla="*/ 1227 w 10764"/>
                  <a:gd name="connsiteY6" fmla="*/ 7205 h 9874"/>
                  <a:gd name="connsiteX7" fmla="*/ 4374 w 10764"/>
                  <a:gd name="connsiteY7" fmla="*/ 7205 h 9874"/>
                  <a:gd name="connsiteX8" fmla="*/ 5725 w 10764"/>
                  <a:gd name="connsiteY8" fmla="*/ 8183 h 9874"/>
                  <a:gd name="connsiteX9" fmla="*/ 7212 w 10764"/>
                  <a:gd name="connsiteY9" fmla="*/ 9694 h 9874"/>
                  <a:gd name="connsiteX10" fmla="*/ 8351 w 10764"/>
                  <a:gd name="connsiteY10" fmla="*/ 9754 h 9874"/>
                  <a:gd name="connsiteX11" fmla="*/ 9142 w 10764"/>
                  <a:gd name="connsiteY11" fmla="*/ 8894 h 9874"/>
                  <a:gd name="connsiteX12" fmla="*/ 9528 w 10764"/>
                  <a:gd name="connsiteY12" fmla="*/ 6554 h 9874"/>
                  <a:gd name="connsiteX13" fmla="*/ 10762 w 10764"/>
                  <a:gd name="connsiteY13" fmla="*/ 4612 h 9874"/>
                  <a:gd name="connsiteX14" fmla="*/ 9818 w 10764"/>
                  <a:gd name="connsiteY14" fmla="*/ 1546 h 9874"/>
                  <a:gd name="connsiteX15" fmla="*/ 8968 w 10764"/>
                  <a:gd name="connsiteY15" fmla="*/ 213 h 9874"/>
                  <a:gd name="connsiteX16" fmla="*/ 7443 w 10764"/>
                  <a:gd name="connsiteY16" fmla="*/ 5 h 9874"/>
                  <a:gd name="connsiteX17" fmla="*/ 6208 w 10764"/>
                  <a:gd name="connsiteY17" fmla="*/ 124 h 9874"/>
                  <a:gd name="connsiteX0" fmla="*/ 5767 w 10000"/>
                  <a:gd name="connsiteY0" fmla="*/ 126 h 12428"/>
                  <a:gd name="connsiteX1" fmla="*/ 3453 w 10000"/>
                  <a:gd name="connsiteY1" fmla="*/ 756 h 12428"/>
                  <a:gd name="connsiteX2" fmla="*/ 1803 w 10000"/>
                  <a:gd name="connsiteY2" fmla="*/ 1896 h 12428"/>
                  <a:gd name="connsiteX3" fmla="*/ 1319 w 10000"/>
                  <a:gd name="connsiteY3" fmla="*/ 3397 h 12428"/>
                  <a:gd name="connsiteX4" fmla="*/ 153 w 10000"/>
                  <a:gd name="connsiteY4" fmla="*/ 4417 h 12428"/>
                  <a:gd name="connsiteX5" fmla="*/ 118 w 10000"/>
                  <a:gd name="connsiteY5" fmla="*/ 6847 h 12428"/>
                  <a:gd name="connsiteX6" fmla="*/ 1140 w 10000"/>
                  <a:gd name="connsiteY6" fmla="*/ 7297 h 12428"/>
                  <a:gd name="connsiteX7" fmla="*/ 4064 w 10000"/>
                  <a:gd name="connsiteY7" fmla="*/ 7297 h 12428"/>
                  <a:gd name="connsiteX8" fmla="*/ 4730 w 10000"/>
                  <a:gd name="connsiteY8" fmla="*/ 12382 h 12428"/>
                  <a:gd name="connsiteX9" fmla="*/ 6700 w 10000"/>
                  <a:gd name="connsiteY9" fmla="*/ 9818 h 12428"/>
                  <a:gd name="connsiteX10" fmla="*/ 7758 w 10000"/>
                  <a:gd name="connsiteY10" fmla="*/ 9878 h 12428"/>
                  <a:gd name="connsiteX11" fmla="*/ 8493 w 10000"/>
                  <a:gd name="connsiteY11" fmla="*/ 9007 h 12428"/>
                  <a:gd name="connsiteX12" fmla="*/ 8852 w 10000"/>
                  <a:gd name="connsiteY12" fmla="*/ 6638 h 12428"/>
                  <a:gd name="connsiteX13" fmla="*/ 9998 w 10000"/>
                  <a:gd name="connsiteY13" fmla="*/ 4671 h 12428"/>
                  <a:gd name="connsiteX14" fmla="*/ 9121 w 10000"/>
                  <a:gd name="connsiteY14" fmla="*/ 1566 h 12428"/>
                  <a:gd name="connsiteX15" fmla="*/ 8331 w 10000"/>
                  <a:gd name="connsiteY15" fmla="*/ 216 h 12428"/>
                  <a:gd name="connsiteX16" fmla="*/ 6915 w 10000"/>
                  <a:gd name="connsiteY16" fmla="*/ 5 h 12428"/>
                  <a:gd name="connsiteX17" fmla="*/ 5767 w 10000"/>
                  <a:gd name="connsiteY17" fmla="*/ 126 h 12428"/>
                  <a:gd name="connsiteX0" fmla="*/ 5767 w 10000"/>
                  <a:gd name="connsiteY0" fmla="*/ 126 h 12382"/>
                  <a:gd name="connsiteX1" fmla="*/ 3453 w 10000"/>
                  <a:gd name="connsiteY1" fmla="*/ 756 h 12382"/>
                  <a:gd name="connsiteX2" fmla="*/ 1803 w 10000"/>
                  <a:gd name="connsiteY2" fmla="*/ 1896 h 12382"/>
                  <a:gd name="connsiteX3" fmla="*/ 1319 w 10000"/>
                  <a:gd name="connsiteY3" fmla="*/ 3397 h 12382"/>
                  <a:gd name="connsiteX4" fmla="*/ 153 w 10000"/>
                  <a:gd name="connsiteY4" fmla="*/ 4417 h 12382"/>
                  <a:gd name="connsiteX5" fmla="*/ 118 w 10000"/>
                  <a:gd name="connsiteY5" fmla="*/ 6847 h 12382"/>
                  <a:gd name="connsiteX6" fmla="*/ 1140 w 10000"/>
                  <a:gd name="connsiteY6" fmla="*/ 7297 h 12382"/>
                  <a:gd name="connsiteX7" fmla="*/ 3325 w 10000"/>
                  <a:gd name="connsiteY7" fmla="*/ 9972 h 12382"/>
                  <a:gd name="connsiteX8" fmla="*/ 4730 w 10000"/>
                  <a:gd name="connsiteY8" fmla="*/ 12382 h 12382"/>
                  <a:gd name="connsiteX9" fmla="*/ 6700 w 10000"/>
                  <a:gd name="connsiteY9" fmla="*/ 9818 h 12382"/>
                  <a:gd name="connsiteX10" fmla="*/ 7758 w 10000"/>
                  <a:gd name="connsiteY10" fmla="*/ 9878 h 12382"/>
                  <a:gd name="connsiteX11" fmla="*/ 8493 w 10000"/>
                  <a:gd name="connsiteY11" fmla="*/ 9007 h 12382"/>
                  <a:gd name="connsiteX12" fmla="*/ 8852 w 10000"/>
                  <a:gd name="connsiteY12" fmla="*/ 6638 h 12382"/>
                  <a:gd name="connsiteX13" fmla="*/ 9998 w 10000"/>
                  <a:gd name="connsiteY13" fmla="*/ 4671 h 12382"/>
                  <a:gd name="connsiteX14" fmla="*/ 9121 w 10000"/>
                  <a:gd name="connsiteY14" fmla="*/ 1566 h 12382"/>
                  <a:gd name="connsiteX15" fmla="*/ 8331 w 10000"/>
                  <a:gd name="connsiteY15" fmla="*/ 216 h 12382"/>
                  <a:gd name="connsiteX16" fmla="*/ 6915 w 10000"/>
                  <a:gd name="connsiteY16" fmla="*/ 5 h 12382"/>
                  <a:gd name="connsiteX17" fmla="*/ 5767 w 10000"/>
                  <a:gd name="connsiteY17" fmla="*/ 126 h 12382"/>
                  <a:gd name="connsiteX0" fmla="*/ 5770 w 10003"/>
                  <a:gd name="connsiteY0" fmla="*/ 126 h 12382"/>
                  <a:gd name="connsiteX1" fmla="*/ 3456 w 10003"/>
                  <a:gd name="connsiteY1" fmla="*/ 756 h 12382"/>
                  <a:gd name="connsiteX2" fmla="*/ 1806 w 10003"/>
                  <a:gd name="connsiteY2" fmla="*/ 1896 h 12382"/>
                  <a:gd name="connsiteX3" fmla="*/ 1322 w 10003"/>
                  <a:gd name="connsiteY3" fmla="*/ 3397 h 12382"/>
                  <a:gd name="connsiteX4" fmla="*/ 156 w 10003"/>
                  <a:gd name="connsiteY4" fmla="*/ 4417 h 12382"/>
                  <a:gd name="connsiteX5" fmla="*/ 121 w 10003"/>
                  <a:gd name="connsiteY5" fmla="*/ 6847 h 12382"/>
                  <a:gd name="connsiteX6" fmla="*/ 1194 w 10003"/>
                  <a:gd name="connsiteY6" fmla="*/ 9155 h 12382"/>
                  <a:gd name="connsiteX7" fmla="*/ 3328 w 10003"/>
                  <a:gd name="connsiteY7" fmla="*/ 9972 h 12382"/>
                  <a:gd name="connsiteX8" fmla="*/ 4733 w 10003"/>
                  <a:gd name="connsiteY8" fmla="*/ 12382 h 12382"/>
                  <a:gd name="connsiteX9" fmla="*/ 6703 w 10003"/>
                  <a:gd name="connsiteY9" fmla="*/ 9818 h 12382"/>
                  <a:gd name="connsiteX10" fmla="*/ 7761 w 10003"/>
                  <a:gd name="connsiteY10" fmla="*/ 9878 h 12382"/>
                  <a:gd name="connsiteX11" fmla="*/ 8496 w 10003"/>
                  <a:gd name="connsiteY11" fmla="*/ 9007 h 12382"/>
                  <a:gd name="connsiteX12" fmla="*/ 8855 w 10003"/>
                  <a:gd name="connsiteY12" fmla="*/ 6638 h 12382"/>
                  <a:gd name="connsiteX13" fmla="*/ 10001 w 10003"/>
                  <a:gd name="connsiteY13" fmla="*/ 4671 h 12382"/>
                  <a:gd name="connsiteX14" fmla="*/ 9124 w 10003"/>
                  <a:gd name="connsiteY14" fmla="*/ 1566 h 12382"/>
                  <a:gd name="connsiteX15" fmla="*/ 8334 w 10003"/>
                  <a:gd name="connsiteY15" fmla="*/ 216 h 12382"/>
                  <a:gd name="connsiteX16" fmla="*/ 6918 w 10003"/>
                  <a:gd name="connsiteY16" fmla="*/ 5 h 12382"/>
                  <a:gd name="connsiteX17" fmla="*/ 5770 w 10003"/>
                  <a:gd name="connsiteY17" fmla="*/ 126 h 12382"/>
                  <a:gd name="connsiteX0" fmla="*/ 5770 w 10003"/>
                  <a:gd name="connsiteY0" fmla="*/ 126 h 11611"/>
                  <a:gd name="connsiteX1" fmla="*/ 3456 w 10003"/>
                  <a:gd name="connsiteY1" fmla="*/ 756 h 11611"/>
                  <a:gd name="connsiteX2" fmla="*/ 1806 w 10003"/>
                  <a:gd name="connsiteY2" fmla="*/ 1896 h 11611"/>
                  <a:gd name="connsiteX3" fmla="*/ 1322 w 10003"/>
                  <a:gd name="connsiteY3" fmla="*/ 3397 h 11611"/>
                  <a:gd name="connsiteX4" fmla="*/ 156 w 10003"/>
                  <a:gd name="connsiteY4" fmla="*/ 4417 h 11611"/>
                  <a:gd name="connsiteX5" fmla="*/ 121 w 10003"/>
                  <a:gd name="connsiteY5" fmla="*/ 6847 h 11611"/>
                  <a:gd name="connsiteX6" fmla="*/ 1194 w 10003"/>
                  <a:gd name="connsiteY6" fmla="*/ 9155 h 11611"/>
                  <a:gd name="connsiteX7" fmla="*/ 3328 w 10003"/>
                  <a:gd name="connsiteY7" fmla="*/ 9972 h 11611"/>
                  <a:gd name="connsiteX8" fmla="*/ 5017 w 10003"/>
                  <a:gd name="connsiteY8" fmla="*/ 11611 h 11611"/>
                  <a:gd name="connsiteX9" fmla="*/ 6703 w 10003"/>
                  <a:gd name="connsiteY9" fmla="*/ 9818 h 11611"/>
                  <a:gd name="connsiteX10" fmla="*/ 7761 w 10003"/>
                  <a:gd name="connsiteY10" fmla="*/ 9878 h 11611"/>
                  <a:gd name="connsiteX11" fmla="*/ 8496 w 10003"/>
                  <a:gd name="connsiteY11" fmla="*/ 9007 h 11611"/>
                  <a:gd name="connsiteX12" fmla="*/ 8855 w 10003"/>
                  <a:gd name="connsiteY12" fmla="*/ 6638 h 11611"/>
                  <a:gd name="connsiteX13" fmla="*/ 10001 w 10003"/>
                  <a:gd name="connsiteY13" fmla="*/ 4671 h 11611"/>
                  <a:gd name="connsiteX14" fmla="*/ 9124 w 10003"/>
                  <a:gd name="connsiteY14" fmla="*/ 1566 h 11611"/>
                  <a:gd name="connsiteX15" fmla="*/ 8334 w 10003"/>
                  <a:gd name="connsiteY15" fmla="*/ 216 h 11611"/>
                  <a:gd name="connsiteX16" fmla="*/ 6918 w 10003"/>
                  <a:gd name="connsiteY16" fmla="*/ 5 h 11611"/>
                  <a:gd name="connsiteX17" fmla="*/ 5770 w 10003"/>
                  <a:gd name="connsiteY17" fmla="*/ 126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3" h="11611">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8" name="Group 497">
                <a:extLst>
                  <a:ext uri="{FF2B5EF4-FFF2-40B4-BE49-F238E27FC236}">
                    <a16:creationId xmlns:a16="http://schemas.microsoft.com/office/drawing/2014/main" id="{6B8DEDCB-9DCF-6E46-9C42-540C19255E9B}"/>
                  </a:ext>
                </a:extLst>
              </p:cNvPr>
              <p:cNvGrpSpPr/>
              <p:nvPr/>
            </p:nvGrpSpPr>
            <p:grpSpPr>
              <a:xfrm>
                <a:off x="5705856" y="2321052"/>
                <a:ext cx="2432304" cy="1054608"/>
                <a:chOff x="5705856" y="2321052"/>
                <a:chExt cx="2432304" cy="1054608"/>
              </a:xfrm>
            </p:grpSpPr>
            <p:cxnSp>
              <p:nvCxnSpPr>
                <p:cNvPr id="499" name="Straight Connector 498">
                  <a:extLst>
                    <a:ext uri="{FF2B5EF4-FFF2-40B4-BE49-F238E27FC236}">
                      <a16:creationId xmlns:a16="http://schemas.microsoft.com/office/drawing/2014/main" id="{2E80BCA9-6A41-0A47-A48F-1F0931A1CB93}"/>
                    </a:ext>
                  </a:extLst>
                </p:cNvPr>
                <p:cNvCxnSpPr/>
                <p:nvPr/>
              </p:nvCxnSpPr>
              <p:spPr>
                <a:xfrm>
                  <a:off x="5705856" y="2811780"/>
                  <a:ext cx="2432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0A17012B-B85C-C64A-A03B-D6E609A17059}"/>
                    </a:ext>
                  </a:extLst>
                </p:cNvPr>
                <p:cNvCxnSpPr>
                  <a:cxnSpLocks/>
                  <a:stCxn id="517" idx="5"/>
                </p:cNvCxnSpPr>
                <p:nvPr/>
              </p:nvCxnSpPr>
              <p:spPr>
                <a:xfrm flipV="1">
                  <a:off x="6858545" y="2397253"/>
                  <a:ext cx="83275" cy="884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A7E5F492-5D82-9742-BEC7-2ABD50579949}"/>
                    </a:ext>
                  </a:extLst>
                </p:cNvPr>
                <p:cNvCxnSpPr>
                  <a:cxnSpLocks/>
                  <a:stCxn id="523" idx="2"/>
                </p:cNvCxnSpPr>
                <p:nvPr/>
              </p:nvCxnSpPr>
              <p:spPr>
                <a:xfrm flipV="1">
                  <a:off x="6858272" y="2805686"/>
                  <a:ext cx="734296" cy="3961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45559EFA-A03E-B24F-A350-22BF777FDDEC}"/>
                    </a:ext>
                  </a:extLst>
                </p:cNvPr>
                <p:cNvCxnSpPr>
                  <a:cxnSpLocks/>
                  <a:stCxn id="537" idx="2"/>
                  <a:endCxn id="516" idx="2"/>
                </p:cNvCxnSpPr>
                <p:nvPr/>
              </p:nvCxnSpPr>
              <p:spPr>
                <a:xfrm flipV="1">
                  <a:off x="6218192" y="2413902"/>
                  <a:ext cx="714756" cy="387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ED15AEF3-2CE4-9346-A5A8-6831B41099CE}"/>
                    </a:ext>
                  </a:extLst>
                </p:cNvPr>
                <p:cNvCxnSpPr>
                  <a:cxnSpLocks/>
                  <a:stCxn id="532" idx="4"/>
                </p:cNvCxnSpPr>
                <p:nvPr/>
              </p:nvCxnSpPr>
              <p:spPr>
                <a:xfrm>
                  <a:off x="6219785" y="2880798"/>
                  <a:ext cx="646107" cy="3210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A0769067-25CC-F042-AEE7-FBE84938EAA9}"/>
                    </a:ext>
                  </a:extLst>
                </p:cNvPr>
                <p:cNvCxnSpPr>
                  <a:cxnSpLocks/>
                  <a:endCxn id="530" idx="2"/>
                </p:cNvCxnSpPr>
                <p:nvPr/>
              </p:nvCxnSpPr>
              <p:spPr>
                <a:xfrm>
                  <a:off x="6943685" y="2415978"/>
                  <a:ext cx="661347" cy="374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5" name="Group 504">
                  <a:extLst>
                    <a:ext uri="{FF2B5EF4-FFF2-40B4-BE49-F238E27FC236}">
                      <a16:creationId xmlns:a16="http://schemas.microsoft.com/office/drawing/2014/main" id="{F85DBEA2-40AF-154A-A705-F1846F58C802}"/>
                    </a:ext>
                  </a:extLst>
                </p:cNvPr>
                <p:cNvGrpSpPr/>
                <p:nvPr/>
              </p:nvGrpSpPr>
              <p:grpSpPr>
                <a:xfrm>
                  <a:off x="5974080" y="2321052"/>
                  <a:ext cx="1878278" cy="1054608"/>
                  <a:chOff x="5974080" y="2321052"/>
                  <a:chExt cx="1878278" cy="1054608"/>
                </a:xfrm>
              </p:grpSpPr>
              <p:grpSp>
                <p:nvGrpSpPr>
                  <p:cNvPr id="506" name="Group 505">
                    <a:extLst>
                      <a:ext uri="{FF2B5EF4-FFF2-40B4-BE49-F238E27FC236}">
                        <a16:creationId xmlns:a16="http://schemas.microsoft.com/office/drawing/2014/main" id="{52F94E6D-D2C5-ED4B-A854-9A2DE1647424}"/>
                      </a:ext>
                    </a:extLst>
                  </p:cNvPr>
                  <p:cNvGrpSpPr/>
                  <p:nvPr/>
                </p:nvGrpSpPr>
                <p:grpSpPr>
                  <a:xfrm>
                    <a:off x="5974080" y="2708148"/>
                    <a:ext cx="491438" cy="266700"/>
                    <a:chOff x="7493876" y="2774731"/>
                    <a:chExt cx="1481958" cy="894622"/>
                  </a:xfrm>
                </p:grpSpPr>
                <p:sp>
                  <p:nvSpPr>
                    <p:cNvPr id="531" name="Freeform 530">
                      <a:extLst>
                        <a:ext uri="{FF2B5EF4-FFF2-40B4-BE49-F238E27FC236}">
                          <a16:creationId xmlns:a16="http://schemas.microsoft.com/office/drawing/2014/main" id="{DC0FF471-B053-A94E-9EE3-2C2616F53DE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2" name="Oval 531">
                      <a:extLst>
                        <a:ext uri="{FF2B5EF4-FFF2-40B4-BE49-F238E27FC236}">
                          <a16:creationId xmlns:a16="http://schemas.microsoft.com/office/drawing/2014/main" id="{194BB483-D6CC-FE4E-8BDB-65B60648A2A5}"/>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3" name="Group 532">
                      <a:extLst>
                        <a:ext uri="{FF2B5EF4-FFF2-40B4-BE49-F238E27FC236}">
                          <a16:creationId xmlns:a16="http://schemas.microsoft.com/office/drawing/2014/main" id="{4E7CE696-6385-564E-B8DA-2AEAD245D327}"/>
                        </a:ext>
                      </a:extLst>
                    </p:cNvPr>
                    <p:cNvGrpSpPr/>
                    <p:nvPr/>
                  </p:nvGrpSpPr>
                  <p:grpSpPr>
                    <a:xfrm>
                      <a:off x="7713663" y="2848339"/>
                      <a:ext cx="1042107" cy="425543"/>
                      <a:chOff x="7786941" y="2884917"/>
                      <a:chExt cx="897649" cy="353919"/>
                    </a:xfrm>
                  </p:grpSpPr>
                  <p:sp>
                    <p:nvSpPr>
                      <p:cNvPr id="534" name="Freeform 533">
                        <a:extLst>
                          <a:ext uri="{FF2B5EF4-FFF2-40B4-BE49-F238E27FC236}">
                            <a16:creationId xmlns:a16="http://schemas.microsoft.com/office/drawing/2014/main" id="{B1AA8AD5-7F1B-2949-B1DF-4A17AE5FE55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8F5E806C-0542-4249-8912-339743FE36A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19BC52EA-49A8-464B-AFBE-1BD32FB0774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7" name="Freeform 536">
                        <a:extLst>
                          <a:ext uri="{FF2B5EF4-FFF2-40B4-BE49-F238E27FC236}">
                            <a16:creationId xmlns:a16="http://schemas.microsoft.com/office/drawing/2014/main" id="{ED70C072-1D79-FA49-8319-F162DD83F80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07" name="Group 506">
                    <a:extLst>
                      <a:ext uri="{FF2B5EF4-FFF2-40B4-BE49-F238E27FC236}">
                        <a16:creationId xmlns:a16="http://schemas.microsoft.com/office/drawing/2014/main" id="{BAFC2167-3F82-CA44-B89F-FA4BC8926902}"/>
                      </a:ext>
                    </a:extLst>
                  </p:cNvPr>
                  <p:cNvGrpSpPr/>
                  <p:nvPr/>
                </p:nvGrpSpPr>
                <p:grpSpPr>
                  <a:xfrm>
                    <a:off x="7360920" y="2697480"/>
                    <a:ext cx="491438" cy="266700"/>
                    <a:chOff x="7493876" y="2774731"/>
                    <a:chExt cx="1481958" cy="894622"/>
                  </a:xfrm>
                </p:grpSpPr>
                <p:sp>
                  <p:nvSpPr>
                    <p:cNvPr id="524" name="Freeform 523">
                      <a:extLst>
                        <a:ext uri="{FF2B5EF4-FFF2-40B4-BE49-F238E27FC236}">
                          <a16:creationId xmlns:a16="http://schemas.microsoft.com/office/drawing/2014/main" id="{8F3F73A6-1620-E74B-B7C3-2C379B955B4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5" name="Oval 524">
                      <a:extLst>
                        <a:ext uri="{FF2B5EF4-FFF2-40B4-BE49-F238E27FC236}">
                          <a16:creationId xmlns:a16="http://schemas.microsoft.com/office/drawing/2014/main" id="{3AC20900-95D7-EB4B-9C42-888BBFC5F039}"/>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6" name="Group 525">
                      <a:extLst>
                        <a:ext uri="{FF2B5EF4-FFF2-40B4-BE49-F238E27FC236}">
                          <a16:creationId xmlns:a16="http://schemas.microsoft.com/office/drawing/2014/main" id="{700CCE16-A6CD-5D40-9B6E-FA433DE49AA2}"/>
                        </a:ext>
                      </a:extLst>
                    </p:cNvPr>
                    <p:cNvGrpSpPr/>
                    <p:nvPr/>
                  </p:nvGrpSpPr>
                  <p:grpSpPr>
                    <a:xfrm>
                      <a:off x="7713663" y="2848339"/>
                      <a:ext cx="1042107" cy="425543"/>
                      <a:chOff x="7786941" y="2884917"/>
                      <a:chExt cx="897649" cy="353919"/>
                    </a:xfrm>
                  </p:grpSpPr>
                  <p:sp>
                    <p:nvSpPr>
                      <p:cNvPr id="527" name="Freeform 526">
                        <a:extLst>
                          <a:ext uri="{FF2B5EF4-FFF2-40B4-BE49-F238E27FC236}">
                            <a16:creationId xmlns:a16="http://schemas.microsoft.com/office/drawing/2014/main" id="{89C1937C-9C1F-B047-874F-893D2B52899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Freeform 527">
                        <a:extLst>
                          <a:ext uri="{FF2B5EF4-FFF2-40B4-BE49-F238E27FC236}">
                            <a16:creationId xmlns:a16="http://schemas.microsoft.com/office/drawing/2014/main" id="{99D4CD0D-1B37-BA45-9DA9-074750C0379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Freeform 528">
                        <a:extLst>
                          <a:ext uri="{FF2B5EF4-FFF2-40B4-BE49-F238E27FC236}">
                            <a16:creationId xmlns:a16="http://schemas.microsoft.com/office/drawing/2014/main" id="{3E03FF8F-525D-AD4C-A7A2-432F8C1FBDF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0" name="Freeform 529">
                        <a:extLst>
                          <a:ext uri="{FF2B5EF4-FFF2-40B4-BE49-F238E27FC236}">
                            <a16:creationId xmlns:a16="http://schemas.microsoft.com/office/drawing/2014/main" id="{4CAFE4DF-576F-2342-BF99-C4DEE97D2E3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08" name="Group 507">
                    <a:extLst>
                      <a:ext uri="{FF2B5EF4-FFF2-40B4-BE49-F238E27FC236}">
                        <a16:creationId xmlns:a16="http://schemas.microsoft.com/office/drawing/2014/main" id="{FB318CE4-7DA4-4A41-9554-A1B78A74527A}"/>
                      </a:ext>
                    </a:extLst>
                  </p:cNvPr>
                  <p:cNvGrpSpPr/>
                  <p:nvPr/>
                </p:nvGrpSpPr>
                <p:grpSpPr>
                  <a:xfrm>
                    <a:off x="6614160" y="3108960"/>
                    <a:ext cx="491438" cy="266700"/>
                    <a:chOff x="7493876" y="2774731"/>
                    <a:chExt cx="1481958" cy="894622"/>
                  </a:xfrm>
                </p:grpSpPr>
                <p:sp>
                  <p:nvSpPr>
                    <p:cNvPr id="517" name="Freeform 516">
                      <a:extLst>
                        <a:ext uri="{FF2B5EF4-FFF2-40B4-BE49-F238E27FC236}">
                          <a16:creationId xmlns:a16="http://schemas.microsoft.com/office/drawing/2014/main" id="{852B6B81-173A-344A-93A6-A0B8BB76985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18" name="Oval 517">
                      <a:extLst>
                        <a:ext uri="{FF2B5EF4-FFF2-40B4-BE49-F238E27FC236}">
                          <a16:creationId xmlns:a16="http://schemas.microsoft.com/office/drawing/2014/main" id="{9896B737-EC89-4545-841E-5E185FC1D65B}"/>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19" name="Group 518">
                      <a:extLst>
                        <a:ext uri="{FF2B5EF4-FFF2-40B4-BE49-F238E27FC236}">
                          <a16:creationId xmlns:a16="http://schemas.microsoft.com/office/drawing/2014/main" id="{F4DBFAD5-4E96-0748-873E-5522C65E107E}"/>
                        </a:ext>
                      </a:extLst>
                    </p:cNvPr>
                    <p:cNvGrpSpPr/>
                    <p:nvPr/>
                  </p:nvGrpSpPr>
                  <p:grpSpPr>
                    <a:xfrm>
                      <a:off x="7713663" y="2848339"/>
                      <a:ext cx="1042107" cy="425543"/>
                      <a:chOff x="7786941" y="2884917"/>
                      <a:chExt cx="897649" cy="353919"/>
                    </a:xfrm>
                  </p:grpSpPr>
                  <p:sp>
                    <p:nvSpPr>
                      <p:cNvPr id="520" name="Freeform 519">
                        <a:extLst>
                          <a:ext uri="{FF2B5EF4-FFF2-40B4-BE49-F238E27FC236}">
                            <a16:creationId xmlns:a16="http://schemas.microsoft.com/office/drawing/2014/main" id="{3470ECDB-31AB-F140-9FA5-CF439C8B21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1" name="Freeform 520">
                        <a:extLst>
                          <a:ext uri="{FF2B5EF4-FFF2-40B4-BE49-F238E27FC236}">
                            <a16:creationId xmlns:a16="http://schemas.microsoft.com/office/drawing/2014/main" id="{97EC32B7-874F-EB4B-8886-509F6FE4AC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ED8B1D4F-FE0F-094C-BE00-584F482FB9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3" name="Freeform 522">
                        <a:extLst>
                          <a:ext uri="{FF2B5EF4-FFF2-40B4-BE49-F238E27FC236}">
                            <a16:creationId xmlns:a16="http://schemas.microsoft.com/office/drawing/2014/main" id="{82AC8057-5410-F240-9673-593E954EFBD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09" name="Group 508">
                    <a:extLst>
                      <a:ext uri="{FF2B5EF4-FFF2-40B4-BE49-F238E27FC236}">
                        <a16:creationId xmlns:a16="http://schemas.microsoft.com/office/drawing/2014/main" id="{0A5A6BEA-B591-4C44-BA4B-CFDD4D1BCBC0}"/>
                      </a:ext>
                    </a:extLst>
                  </p:cNvPr>
                  <p:cNvGrpSpPr/>
                  <p:nvPr/>
                </p:nvGrpSpPr>
                <p:grpSpPr>
                  <a:xfrm>
                    <a:off x="6688836" y="2321052"/>
                    <a:ext cx="491438" cy="266700"/>
                    <a:chOff x="7493876" y="2774731"/>
                    <a:chExt cx="1481958" cy="894622"/>
                  </a:xfrm>
                </p:grpSpPr>
                <p:sp>
                  <p:nvSpPr>
                    <p:cNvPr id="510" name="Freeform 509">
                      <a:extLst>
                        <a:ext uri="{FF2B5EF4-FFF2-40B4-BE49-F238E27FC236}">
                          <a16:creationId xmlns:a16="http://schemas.microsoft.com/office/drawing/2014/main" id="{B3CA2360-C1A8-CB48-BD8E-4C20040473F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11" name="Oval 510">
                      <a:extLst>
                        <a:ext uri="{FF2B5EF4-FFF2-40B4-BE49-F238E27FC236}">
                          <a16:creationId xmlns:a16="http://schemas.microsoft.com/office/drawing/2014/main" id="{91E4C545-CC3F-C24B-8339-B5045FB751B2}"/>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12" name="Group 511">
                      <a:extLst>
                        <a:ext uri="{FF2B5EF4-FFF2-40B4-BE49-F238E27FC236}">
                          <a16:creationId xmlns:a16="http://schemas.microsoft.com/office/drawing/2014/main" id="{28A3E9EF-0314-E244-BB9D-29F966A6BBD5}"/>
                        </a:ext>
                      </a:extLst>
                    </p:cNvPr>
                    <p:cNvGrpSpPr/>
                    <p:nvPr/>
                  </p:nvGrpSpPr>
                  <p:grpSpPr>
                    <a:xfrm>
                      <a:off x="7713663" y="2848339"/>
                      <a:ext cx="1042107" cy="425543"/>
                      <a:chOff x="7786941" y="2884917"/>
                      <a:chExt cx="897649" cy="353919"/>
                    </a:xfrm>
                  </p:grpSpPr>
                  <p:sp>
                    <p:nvSpPr>
                      <p:cNvPr id="513" name="Freeform 512">
                        <a:extLst>
                          <a:ext uri="{FF2B5EF4-FFF2-40B4-BE49-F238E27FC236}">
                            <a16:creationId xmlns:a16="http://schemas.microsoft.com/office/drawing/2014/main" id="{F33744E2-2C8F-664D-8A15-5A1A58CEDF0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4" name="Freeform 513">
                        <a:extLst>
                          <a:ext uri="{FF2B5EF4-FFF2-40B4-BE49-F238E27FC236}">
                            <a16:creationId xmlns:a16="http://schemas.microsoft.com/office/drawing/2014/main" id="{B120A3AD-A34F-244F-A4DD-D84298C772F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5" name="Freeform 514">
                        <a:extLst>
                          <a:ext uri="{FF2B5EF4-FFF2-40B4-BE49-F238E27FC236}">
                            <a16:creationId xmlns:a16="http://schemas.microsoft.com/office/drawing/2014/main" id="{F5851AC2-246D-2448-BE57-5FA08C6263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6" name="Freeform 515">
                        <a:extLst>
                          <a:ext uri="{FF2B5EF4-FFF2-40B4-BE49-F238E27FC236}">
                            <a16:creationId xmlns:a16="http://schemas.microsoft.com/office/drawing/2014/main" id="{313AD300-51C8-EC46-A5B0-83D840C0D9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grpSp>
          <p:nvGrpSpPr>
            <p:cNvPr id="170" name="Group 169">
              <a:extLst>
                <a:ext uri="{FF2B5EF4-FFF2-40B4-BE49-F238E27FC236}">
                  <a16:creationId xmlns:a16="http://schemas.microsoft.com/office/drawing/2014/main" id="{5717A5F8-6A67-F94C-8EEA-6348C9FB101E}"/>
                </a:ext>
              </a:extLst>
            </p:cNvPr>
            <p:cNvGrpSpPr/>
            <p:nvPr/>
          </p:nvGrpSpPr>
          <p:grpSpPr>
            <a:xfrm>
              <a:off x="4282206" y="4335896"/>
              <a:ext cx="1830222" cy="967204"/>
              <a:chOff x="3670217" y="2254595"/>
              <a:chExt cx="1830222" cy="967204"/>
            </a:xfrm>
          </p:grpSpPr>
          <p:sp>
            <p:nvSpPr>
              <p:cNvPr id="193" name="Text Box 92">
                <a:extLst>
                  <a:ext uri="{FF2B5EF4-FFF2-40B4-BE49-F238E27FC236}">
                    <a16:creationId xmlns:a16="http://schemas.microsoft.com/office/drawing/2014/main" id="{110A739D-9FA4-5C47-9104-5929CA817F9D}"/>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194" name="Text Box 108">
                <a:extLst>
                  <a:ext uri="{FF2B5EF4-FFF2-40B4-BE49-F238E27FC236}">
                    <a16:creationId xmlns:a16="http://schemas.microsoft.com/office/drawing/2014/main" id="{D710AC33-80F8-0849-B632-29F5506A7A13}"/>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195" name="Line 141">
                <a:extLst>
                  <a:ext uri="{FF2B5EF4-FFF2-40B4-BE49-F238E27FC236}">
                    <a16:creationId xmlns:a16="http://schemas.microsoft.com/office/drawing/2014/main" id="{9A1C543F-3CDB-554A-BF74-D3706C6A874D}"/>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Text Box 143">
                <a:extLst>
                  <a:ext uri="{FF2B5EF4-FFF2-40B4-BE49-F238E27FC236}">
                    <a16:creationId xmlns:a16="http://schemas.microsoft.com/office/drawing/2014/main" id="{41501492-C9AF-D446-A361-BE77117F4623}"/>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197" name="Text Box 144">
                <a:extLst>
                  <a:ext uri="{FF2B5EF4-FFF2-40B4-BE49-F238E27FC236}">
                    <a16:creationId xmlns:a16="http://schemas.microsoft.com/office/drawing/2014/main" id="{402A1172-046E-434C-B078-59701766D9CA}"/>
                  </a:ext>
                </a:extLst>
              </p:cNvPr>
              <p:cNvSpPr txBox="1">
                <a:spLocks noChangeArrowheads="1"/>
              </p:cNvSpPr>
              <p:nvPr/>
            </p:nvSpPr>
            <p:spPr bwMode="auto">
              <a:xfrm>
                <a:off x="463129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nvGrpSpPr>
              <p:cNvPr id="198" name="Group 197">
                <a:extLst>
                  <a:ext uri="{FF2B5EF4-FFF2-40B4-BE49-F238E27FC236}">
                    <a16:creationId xmlns:a16="http://schemas.microsoft.com/office/drawing/2014/main" id="{3C95A897-355A-434E-8FC1-AC906BACDFA2}"/>
                  </a:ext>
                </a:extLst>
              </p:cNvPr>
              <p:cNvGrpSpPr/>
              <p:nvPr/>
            </p:nvGrpSpPr>
            <p:grpSpPr>
              <a:xfrm>
                <a:off x="3670217" y="2586162"/>
                <a:ext cx="731126" cy="344556"/>
                <a:chOff x="7493876" y="2774731"/>
                <a:chExt cx="1481958" cy="894622"/>
              </a:xfrm>
            </p:grpSpPr>
            <p:sp>
              <p:nvSpPr>
                <p:cNvPr id="207" name="Freeform 206">
                  <a:extLst>
                    <a:ext uri="{FF2B5EF4-FFF2-40B4-BE49-F238E27FC236}">
                      <a16:creationId xmlns:a16="http://schemas.microsoft.com/office/drawing/2014/main" id="{F5D7D63D-A986-594D-B694-9FF0F91833F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8" name="Oval 207">
                  <a:extLst>
                    <a:ext uri="{FF2B5EF4-FFF2-40B4-BE49-F238E27FC236}">
                      <a16:creationId xmlns:a16="http://schemas.microsoft.com/office/drawing/2014/main" id="{03782CCC-03BC-1347-85AF-252A8230B48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9" name="Group 208">
                  <a:extLst>
                    <a:ext uri="{FF2B5EF4-FFF2-40B4-BE49-F238E27FC236}">
                      <a16:creationId xmlns:a16="http://schemas.microsoft.com/office/drawing/2014/main" id="{D0C68AB1-2CD1-EF47-9AC5-019E3F989517}"/>
                    </a:ext>
                  </a:extLst>
                </p:cNvPr>
                <p:cNvGrpSpPr/>
                <p:nvPr/>
              </p:nvGrpSpPr>
              <p:grpSpPr>
                <a:xfrm>
                  <a:off x="7713663" y="2848339"/>
                  <a:ext cx="1042107" cy="425543"/>
                  <a:chOff x="7786941" y="2884917"/>
                  <a:chExt cx="897649" cy="353919"/>
                </a:xfrm>
              </p:grpSpPr>
              <p:sp>
                <p:nvSpPr>
                  <p:cNvPr id="210" name="Freeform 209">
                    <a:extLst>
                      <a:ext uri="{FF2B5EF4-FFF2-40B4-BE49-F238E27FC236}">
                        <a16:creationId xmlns:a16="http://schemas.microsoft.com/office/drawing/2014/main" id="{754B7C8E-ACD3-134F-A641-0F91DB79F62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1" name="Freeform 210">
                    <a:extLst>
                      <a:ext uri="{FF2B5EF4-FFF2-40B4-BE49-F238E27FC236}">
                        <a16:creationId xmlns:a16="http://schemas.microsoft.com/office/drawing/2014/main" id="{589DAF1B-A291-514E-BCC4-CC91BB57E76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Freeform 211">
                    <a:extLst>
                      <a:ext uri="{FF2B5EF4-FFF2-40B4-BE49-F238E27FC236}">
                        <a16:creationId xmlns:a16="http://schemas.microsoft.com/office/drawing/2014/main" id="{73F904F0-F412-7046-AFD0-5002E429B42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Freeform 212">
                    <a:extLst>
                      <a:ext uri="{FF2B5EF4-FFF2-40B4-BE49-F238E27FC236}">
                        <a16:creationId xmlns:a16="http://schemas.microsoft.com/office/drawing/2014/main" id="{2CCAAB12-A1D8-6C47-878C-46C3E550321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9" name="Group 198">
                <a:extLst>
                  <a:ext uri="{FF2B5EF4-FFF2-40B4-BE49-F238E27FC236}">
                    <a16:creationId xmlns:a16="http://schemas.microsoft.com/office/drawing/2014/main" id="{4C090431-938E-B942-A193-8E47FD1AF9E2}"/>
                  </a:ext>
                </a:extLst>
              </p:cNvPr>
              <p:cNvGrpSpPr/>
              <p:nvPr/>
            </p:nvGrpSpPr>
            <p:grpSpPr>
              <a:xfrm>
                <a:off x="4703149" y="2589549"/>
                <a:ext cx="731126" cy="344556"/>
                <a:chOff x="7493876" y="2774731"/>
                <a:chExt cx="1481958" cy="894622"/>
              </a:xfrm>
            </p:grpSpPr>
            <p:sp>
              <p:nvSpPr>
                <p:cNvPr id="200" name="Freeform 199">
                  <a:extLst>
                    <a:ext uri="{FF2B5EF4-FFF2-40B4-BE49-F238E27FC236}">
                      <a16:creationId xmlns:a16="http://schemas.microsoft.com/office/drawing/2014/main" id="{49C4F992-971D-C440-8D04-53AAC987516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1" name="Oval 200">
                  <a:extLst>
                    <a:ext uri="{FF2B5EF4-FFF2-40B4-BE49-F238E27FC236}">
                      <a16:creationId xmlns:a16="http://schemas.microsoft.com/office/drawing/2014/main" id="{62AF8A24-58CD-2145-A9F9-90CE2DC79A5F}"/>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2" name="Group 201">
                  <a:extLst>
                    <a:ext uri="{FF2B5EF4-FFF2-40B4-BE49-F238E27FC236}">
                      <a16:creationId xmlns:a16="http://schemas.microsoft.com/office/drawing/2014/main" id="{0A93BC7E-4BC1-2643-93F4-2AD46845796A}"/>
                    </a:ext>
                  </a:extLst>
                </p:cNvPr>
                <p:cNvGrpSpPr/>
                <p:nvPr/>
              </p:nvGrpSpPr>
              <p:grpSpPr>
                <a:xfrm>
                  <a:off x="7713663" y="2848339"/>
                  <a:ext cx="1042107" cy="425543"/>
                  <a:chOff x="7786941" y="2884917"/>
                  <a:chExt cx="897649" cy="353919"/>
                </a:xfrm>
              </p:grpSpPr>
              <p:sp>
                <p:nvSpPr>
                  <p:cNvPr id="203" name="Freeform 202">
                    <a:extLst>
                      <a:ext uri="{FF2B5EF4-FFF2-40B4-BE49-F238E27FC236}">
                        <a16:creationId xmlns:a16="http://schemas.microsoft.com/office/drawing/2014/main" id="{A7323785-B63B-DE4E-A5EC-E9792BB5D5A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Freeform 203">
                    <a:extLst>
                      <a:ext uri="{FF2B5EF4-FFF2-40B4-BE49-F238E27FC236}">
                        <a16:creationId xmlns:a16="http://schemas.microsoft.com/office/drawing/2014/main" id="{DEFF491D-45FE-0644-B21D-93F3232315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Freeform 204">
                    <a:extLst>
                      <a:ext uri="{FF2B5EF4-FFF2-40B4-BE49-F238E27FC236}">
                        <a16:creationId xmlns:a16="http://schemas.microsoft.com/office/drawing/2014/main" id="{D7229D85-BA96-1E47-BEF3-188394D687B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D328D7ED-E4C8-8145-91E9-1697D90D40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71" name="Group 170">
              <a:extLst>
                <a:ext uri="{FF2B5EF4-FFF2-40B4-BE49-F238E27FC236}">
                  <a16:creationId xmlns:a16="http://schemas.microsoft.com/office/drawing/2014/main" id="{E3C42B7A-98CB-6347-8B71-39B750B4AA71}"/>
                </a:ext>
              </a:extLst>
            </p:cNvPr>
            <p:cNvGrpSpPr/>
            <p:nvPr/>
          </p:nvGrpSpPr>
          <p:grpSpPr>
            <a:xfrm>
              <a:off x="8298305" y="4365816"/>
              <a:ext cx="1818668" cy="965617"/>
              <a:chOff x="3615607" y="2254595"/>
              <a:chExt cx="1818668" cy="965617"/>
            </a:xfrm>
          </p:grpSpPr>
          <p:sp>
            <p:nvSpPr>
              <p:cNvPr id="172" name="Text Box 92">
                <a:extLst>
                  <a:ext uri="{FF2B5EF4-FFF2-40B4-BE49-F238E27FC236}">
                    <a16:creationId xmlns:a16="http://schemas.microsoft.com/office/drawing/2014/main" id="{B011A2F8-9695-BA46-8CA9-E35BEA783E25}"/>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173" name="Text Box 108">
                <a:extLst>
                  <a:ext uri="{FF2B5EF4-FFF2-40B4-BE49-F238E27FC236}">
                    <a16:creationId xmlns:a16="http://schemas.microsoft.com/office/drawing/2014/main" id="{7163F02F-17ED-C44F-B86B-A1C3E5B30509}"/>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174" name="Line 141">
                <a:extLst>
                  <a:ext uri="{FF2B5EF4-FFF2-40B4-BE49-F238E27FC236}">
                    <a16:creationId xmlns:a16="http://schemas.microsoft.com/office/drawing/2014/main" id="{CBB88C7C-78E5-2740-AA9E-D60B5912D637}"/>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Text Box 143">
                <a:extLst>
                  <a:ext uri="{FF2B5EF4-FFF2-40B4-BE49-F238E27FC236}">
                    <a16:creationId xmlns:a16="http://schemas.microsoft.com/office/drawing/2014/main" id="{5C6BDB27-D839-A841-8038-49CB793C907E}"/>
                  </a:ext>
                </a:extLst>
              </p:cNvPr>
              <p:cNvSpPr txBox="1">
                <a:spLocks noChangeArrowheads="1"/>
              </p:cNvSpPr>
              <p:nvPr/>
            </p:nvSpPr>
            <p:spPr bwMode="auto">
              <a:xfrm>
                <a:off x="3615607" y="2881658"/>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176" name="Text Box 144">
                <a:extLst>
                  <a:ext uri="{FF2B5EF4-FFF2-40B4-BE49-F238E27FC236}">
                    <a16:creationId xmlns:a16="http://schemas.microsoft.com/office/drawing/2014/main" id="{BFE1AB9B-2EAA-3646-A298-AB413E7A5D26}"/>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grpSp>
            <p:nvGrpSpPr>
              <p:cNvPr id="177" name="Group 176">
                <a:extLst>
                  <a:ext uri="{FF2B5EF4-FFF2-40B4-BE49-F238E27FC236}">
                    <a16:creationId xmlns:a16="http://schemas.microsoft.com/office/drawing/2014/main" id="{2EEEE9B2-CAF4-4840-9D9B-D6AF0E983459}"/>
                  </a:ext>
                </a:extLst>
              </p:cNvPr>
              <p:cNvGrpSpPr/>
              <p:nvPr/>
            </p:nvGrpSpPr>
            <p:grpSpPr>
              <a:xfrm>
                <a:off x="3670217" y="2586162"/>
                <a:ext cx="731126" cy="344556"/>
                <a:chOff x="7493876" y="2774731"/>
                <a:chExt cx="1481958" cy="894622"/>
              </a:xfrm>
            </p:grpSpPr>
            <p:sp>
              <p:nvSpPr>
                <p:cNvPr id="186" name="Freeform 185">
                  <a:extLst>
                    <a:ext uri="{FF2B5EF4-FFF2-40B4-BE49-F238E27FC236}">
                      <a16:creationId xmlns:a16="http://schemas.microsoft.com/office/drawing/2014/main" id="{7E69BC95-0251-D24F-AD6E-561389FC80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6888D20B-9D89-4B4C-8E8F-1BB165CA61A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C11A9864-04B0-C642-975B-2FFEB37EC0C9}"/>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F815E172-DF3B-CB47-8E92-A80C6D3657A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5B86302E-E939-AD4E-AFF9-17636C78971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5C5917F1-E302-CE45-8D20-9819BFA83C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56545F24-94D8-7C4B-9573-CCC90CEF14C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8" name="Group 177">
                <a:extLst>
                  <a:ext uri="{FF2B5EF4-FFF2-40B4-BE49-F238E27FC236}">
                    <a16:creationId xmlns:a16="http://schemas.microsoft.com/office/drawing/2014/main" id="{5E0A2DE7-07A0-1247-98D1-3173BDB98A4B}"/>
                  </a:ext>
                </a:extLst>
              </p:cNvPr>
              <p:cNvGrpSpPr/>
              <p:nvPr/>
            </p:nvGrpSpPr>
            <p:grpSpPr>
              <a:xfrm>
                <a:off x="4703149" y="2589549"/>
                <a:ext cx="731126" cy="344556"/>
                <a:chOff x="7493876" y="2774731"/>
                <a:chExt cx="1481958" cy="894622"/>
              </a:xfrm>
            </p:grpSpPr>
            <p:sp>
              <p:nvSpPr>
                <p:cNvPr id="179" name="Freeform 178">
                  <a:extLst>
                    <a:ext uri="{FF2B5EF4-FFF2-40B4-BE49-F238E27FC236}">
                      <a16:creationId xmlns:a16="http://schemas.microsoft.com/office/drawing/2014/main" id="{10F4D360-E65F-D849-B554-1067764F2A1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0" name="Oval 179">
                  <a:extLst>
                    <a:ext uri="{FF2B5EF4-FFF2-40B4-BE49-F238E27FC236}">
                      <a16:creationId xmlns:a16="http://schemas.microsoft.com/office/drawing/2014/main" id="{A6B447AA-3C49-F74C-844A-DB7E97A9C93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1" name="Group 180">
                  <a:extLst>
                    <a:ext uri="{FF2B5EF4-FFF2-40B4-BE49-F238E27FC236}">
                      <a16:creationId xmlns:a16="http://schemas.microsoft.com/office/drawing/2014/main" id="{0EA85C4B-510C-5948-A859-A34940D950C8}"/>
                    </a:ext>
                  </a:extLst>
                </p:cNvPr>
                <p:cNvGrpSpPr/>
                <p:nvPr/>
              </p:nvGrpSpPr>
              <p:grpSpPr>
                <a:xfrm>
                  <a:off x="7713663" y="2848339"/>
                  <a:ext cx="1042107" cy="425543"/>
                  <a:chOff x="7786941" y="2884917"/>
                  <a:chExt cx="897649" cy="353919"/>
                </a:xfrm>
              </p:grpSpPr>
              <p:sp>
                <p:nvSpPr>
                  <p:cNvPr id="182" name="Freeform 181">
                    <a:extLst>
                      <a:ext uri="{FF2B5EF4-FFF2-40B4-BE49-F238E27FC236}">
                        <a16:creationId xmlns:a16="http://schemas.microsoft.com/office/drawing/2014/main" id="{B3CC364E-1AC4-CB48-AA68-0F261278089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B54FBD29-A743-664D-B298-216BFB6A0E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C611F43E-D76E-1C42-8DE4-D6081FCAEA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5" name="Freeform 184">
                    <a:extLst>
                      <a:ext uri="{FF2B5EF4-FFF2-40B4-BE49-F238E27FC236}">
                        <a16:creationId xmlns:a16="http://schemas.microsoft.com/office/drawing/2014/main" id="{CAA4831E-FF15-F841-8C6E-C13EB5F994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1" name="TextBox 20">
              <a:extLst>
                <a:ext uri="{FF2B5EF4-FFF2-40B4-BE49-F238E27FC236}">
                  <a16:creationId xmlns:a16="http://schemas.microsoft.com/office/drawing/2014/main" id="{FDF40405-26DE-E04A-AD9E-09DB8BF9FDDC}"/>
                </a:ext>
              </a:extLst>
            </p:cNvPr>
            <p:cNvSpPr txBox="1"/>
            <p:nvPr/>
          </p:nvSpPr>
          <p:spPr>
            <a:xfrm>
              <a:off x="6655028" y="5568409"/>
              <a:ext cx="12829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IPv4 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41" name="Text Box 75">
            <a:extLst>
              <a:ext uri="{FF2B5EF4-FFF2-40B4-BE49-F238E27FC236}">
                <a16:creationId xmlns:a16="http://schemas.microsoft.com/office/drawing/2014/main" id="{9575480C-065E-F445-B98F-75CCDE26D4F5}"/>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IPv4 network connecting two IPv6 routers</a:t>
            </a:r>
          </a:p>
        </p:txBody>
      </p:sp>
      <p:sp>
        <p:nvSpPr>
          <p:cNvPr id="542" name="Rectangle 541">
            <a:extLst>
              <a:ext uri="{FF2B5EF4-FFF2-40B4-BE49-F238E27FC236}">
                <a16:creationId xmlns:a16="http://schemas.microsoft.com/office/drawing/2014/main" id="{76ED368D-E910-AF4A-A7B9-EA73D840E651}"/>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40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9" presetClass="entr" presetSubtype="0" fill="hold" nodeType="afterEffect">
                                  <p:stCondLst>
                                    <p:cond delay="50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p:stCondLst>
                              <p:cond delay="1500"/>
                            </p:stCondLst>
                            <p:childTnLst>
                              <p:par>
                                <p:cTn id="18" presetID="9" presetClass="entr" presetSubtype="0" fill="hold" grpId="0" nodeType="after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41"/>
                                        </p:tgtEl>
                                        <p:attrNameLst>
                                          <p:attrName>style.visibility</p:attrName>
                                        </p:attrNameLst>
                                      </p:cBhvr>
                                      <p:to>
                                        <p:strVal val="visible"/>
                                      </p:to>
                                    </p:set>
                                    <p:animEffect transition="in" filter="dissolve">
                                      <p:cBhvr>
                                        <p:cTn id="28" dur="500"/>
                                        <p:tgtEl>
                                          <p:spTgt spid="54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42"/>
                                        </p:tgtEl>
                                        <p:attrNameLst>
                                          <p:attrName>style.visibility</p:attrName>
                                        </p:attrNameLst>
                                      </p:cBhvr>
                                      <p:to>
                                        <p:strVal val="visible"/>
                                      </p:to>
                                    </p:set>
                                    <p:animEffect transition="in" filter="dissolve">
                                      <p:cBhvr>
                                        <p:cTn id="31" dur="5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41" grpId="0"/>
      <p:bldP spid="5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underline_base">
            <a:extLst>
              <a:ext uri="{FF2B5EF4-FFF2-40B4-BE49-F238E27FC236}">
                <a16:creationId xmlns:a16="http://schemas.microsoft.com/office/drawing/2014/main" id="{6864B13B-5F00-4CA9-BC40-265C91A2B10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049339"/>
            <a:ext cx="4570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2">
            <a:extLst>
              <a:ext uri="{FF2B5EF4-FFF2-40B4-BE49-F238E27FC236}">
                <a16:creationId xmlns:a16="http://schemas.microsoft.com/office/drawing/2014/main" id="{64B00F81-C083-4A69-ABBA-EBB3C76AB332}"/>
              </a:ext>
            </a:extLst>
          </p:cNvPr>
          <p:cNvSpPr>
            <a:spLocks noGrp="1" noChangeArrowheads="1"/>
          </p:cNvSpPr>
          <p:nvPr>
            <p:ph type="title"/>
          </p:nvPr>
        </p:nvSpPr>
        <p: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VC implementation</a:t>
            </a:r>
          </a:p>
        </p:txBody>
      </p:sp>
      <p:sp>
        <p:nvSpPr>
          <p:cNvPr id="13318" name="Rectangle 3">
            <a:extLst>
              <a:ext uri="{FF2B5EF4-FFF2-40B4-BE49-F238E27FC236}">
                <a16:creationId xmlns:a16="http://schemas.microsoft.com/office/drawing/2014/main" id="{D2073EAF-CB8B-48E7-8F4B-28A23DD6A3DC}"/>
              </a:ext>
            </a:extLst>
          </p:cNvPr>
          <p:cNvSpPr>
            <a:spLocks noGrp="1" noChangeArrowheads="1"/>
          </p:cNvSpPr>
          <p:nvPr>
            <p:ph type="body" idx="1"/>
          </p:nvPr>
        </p:nvSpPr>
        <p:spPr/>
        <p:txBody>
          <a:bodyPr/>
          <a:lstStyle/>
          <a:p>
            <a:pPr marL="533400" indent="-533400">
              <a:buNone/>
              <a:defRPr/>
            </a:pPr>
            <a:r>
              <a:rPr lang="en-US" i="1">
                <a:solidFill>
                  <a:srgbClr val="CC0000"/>
                </a:solidFill>
                <a:cs typeface="+mn-cs"/>
              </a:rPr>
              <a:t>a VC consists of:</a:t>
            </a:r>
          </a:p>
          <a:p>
            <a:pPr marL="914400" lvl="1" indent="-457200">
              <a:buClr>
                <a:schemeClr val="tx1"/>
              </a:buClr>
              <a:buFont typeface="ZapfDingbats" charset="0"/>
              <a:buAutoNum type="arabicPeriod"/>
              <a:defRPr/>
            </a:pPr>
            <a:r>
              <a:rPr lang="en-US" i="1">
                <a:solidFill>
                  <a:srgbClr val="CC0000"/>
                </a:solidFill>
              </a:rPr>
              <a:t>path</a:t>
            </a:r>
            <a:r>
              <a:rPr lang="en-US"/>
              <a:t> from source to destination</a:t>
            </a:r>
          </a:p>
          <a:p>
            <a:pPr marL="914400" lvl="1" indent="-457200">
              <a:buClr>
                <a:schemeClr val="tx1"/>
              </a:buClr>
              <a:buFont typeface="ZapfDingbats" charset="0"/>
              <a:buAutoNum type="arabicPeriod"/>
              <a:defRPr/>
            </a:pPr>
            <a:r>
              <a:rPr lang="en-US" i="1">
                <a:solidFill>
                  <a:srgbClr val="CC0000"/>
                </a:solidFill>
              </a:rPr>
              <a:t>VC numbers</a:t>
            </a:r>
            <a:r>
              <a:rPr lang="en-US"/>
              <a:t>, one number for each link along path</a:t>
            </a:r>
          </a:p>
          <a:p>
            <a:pPr marL="914400" lvl="1" indent="-457200">
              <a:buClr>
                <a:schemeClr val="tx1"/>
              </a:buClr>
              <a:buFont typeface="ZapfDingbats" charset="0"/>
              <a:buAutoNum type="arabicPeriod"/>
              <a:defRPr/>
            </a:pPr>
            <a:r>
              <a:rPr lang="en-US" i="1">
                <a:solidFill>
                  <a:srgbClr val="CC0000"/>
                </a:solidFill>
              </a:rPr>
              <a:t>entries in forwarding tables</a:t>
            </a:r>
            <a:r>
              <a:rPr lang="en-US"/>
              <a:t> in routers along path</a:t>
            </a:r>
          </a:p>
          <a:p>
            <a:pPr marL="533400" indent="-533400">
              <a:buFont typeface="Wingdings" charset="0"/>
              <a:buChar char="v"/>
              <a:defRPr/>
            </a:pPr>
            <a:r>
              <a:rPr lang="en-US">
                <a:cs typeface="+mn-cs"/>
              </a:rPr>
              <a:t>packet belonging to VC carries VC number (rather than dest address)</a:t>
            </a:r>
          </a:p>
          <a:p>
            <a:pPr marL="533400" indent="-533400">
              <a:buFont typeface="Wingdings" charset="0"/>
              <a:buChar char="v"/>
              <a:defRPr/>
            </a:pPr>
            <a:r>
              <a:rPr lang="en-US">
                <a:cs typeface="+mn-cs"/>
              </a:rPr>
              <a:t>VC number can be changed on each link.</a:t>
            </a:r>
          </a:p>
          <a:p>
            <a:pPr marL="914400" lvl="1" indent="-457200">
              <a:buFont typeface="Wingdings" charset="0"/>
              <a:buChar char="§"/>
              <a:defRPr/>
            </a:pPr>
            <a:r>
              <a:rPr lang="en-US"/>
              <a:t>new VC number comes from forwarding table</a:t>
            </a:r>
          </a:p>
        </p:txBody>
      </p:sp>
    </p:spTree>
    <p:extLst>
      <p:ext uri="{BB962C8B-B14F-4D97-AF65-F5344CB8AC3E}">
        <p14:creationId xmlns:p14="http://schemas.microsoft.com/office/powerpoint/2010/main" val="3902513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Tunneling and encapsulation</a:t>
            </a:r>
          </a:p>
        </p:txBody>
      </p:sp>
      <p:sp>
        <p:nvSpPr>
          <p:cNvPr id="168" name="Text Box 75">
            <a:extLst>
              <a:ext uri="{FF2B5EF4-FFF2-40B4-BE49-F238E27FC236}">
                <a16:creationId xmlns:a16="http://schemas.microsoft.com/office/drawing/2014/main" id="{9929FFB1-4B85-B14E-8A8D-EE3B2BBCB609}"/>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3" name="Group 2">
            <a:extLst>
              <a:ext uri="{FF2B5EF4-FFF2-40B4-BE49-F238E27FC236}">
                <a16:creationId xmlns:a16="http://schemas.microsoft.com/office/drawing/2014/main" id="{9516739A-1258-BE4F-9C41-77F7DE9A3736}"/>
              </a:ext>
            </a:extLst>
          </p:cNvPr>
          <p:cNvGrpSpPr/>
          <p:nvPr/>
        </p:nvGrpSpPr>
        <p:grpSpPr>
          <a:xfrm>
            <a:off x="4274280" y="1626442"/>
            <a:ext cx="5834767" cy="995120"/>
            <a:chOff x="3663591" y="1108282"/>
            <a:chExt cx="5834767" cy="995120"/>
          </a:xfrm>
        </p:grpSpPr>
        <p:sp>
          <p:nvSpPr>
            <p:cNvPr id="167" name="Rectangle 67">
              <a:extLst>
                <a:ext uri="{FF2B5EF4-FFF2-40B4-BE49-F238E27FC236}">
                  <a16:creationId xmlns:a16="http://schemas.microsoft.com/office/drawing/2014/main" id="{09A35161-06D7-5F46-8581-CAD586A060A0}"/>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69" name="Text Box 244">
              <a:extLst>
                <a:ext uri="{FF2B5EF4-FFF2-40B4-BE49-F238E27FC236}">
                  <a16:creationId xmlns:a16="http://schemas.microsoft.com/office/drawing/2014/main" id="{8F946424-1CCF-1D48-9329-4BE5B2E1BE06}"/>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269" name="Group 268">
              <a:extLst>
                <a:ext uri="{FF2B5EF4-FFF2-40B4-BE49-F238E27FC236}">
                  <a16:creationId xmlns:a16="http://schemas.microsoft.com/office/drawing/2014/main" id="{F2AFC9CA-57A7-2A4B-B2A8-73EE2B3D1201}"/>
                </a:ext>
              </a:extLst>
            </p:cNvPr>
            <p:cNvGrpSpPr/>
            <p:nvPr/>
          </p:nvGrpSpPr>
          <p:grpSpPr>
            <a:xfrm>
              <a:off x="3663591" y="1108282"/>
              <a:ext cx="1764058" cy="965200"/>
              <a:chOff x="3670217" y="2254595"/>
              <a:chExt cx="1764058" cy="965200"/>
            </a:xfrm>
          </p:grpSpPr>
          <p:sp>
            <p:nvSpPr>
              <p:cNvPr id="270" name="Text Box 92">
                <a:extLst>
                  <a:ext uri="{FF2B5EF4-FFF2-40B4-BE49-F238E27FC236}">
                    <a16:creationId xmlns:a16="http://schemas.microsoft.com/office/drawing/2014/main" id="{2E0B16B3-F2F3-2C48-B2D9-7825734D0A01}"/>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271" name="Text Box 108">
                <a:extLst>
                  <a:ext uri="{FF2B5EF4-FFF2-40B4-BE49-F238E27FC236}">
                    <a16:creationId xmlns:a16="http://schemas.microsoft.com/office/drawing/2014/main" id="{F159ED48-E177-7C41-B64B-06B2B085521B}"/>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272" name="Line 141">
                <a:extLst>
                  <a:ext uri="{FF2B5EF4-FFF2-40B4-BE49-F238E27FC236}">
                    <a16:creationId xmlns:a16="http://schemas.microsoft.com/office/drawing/2014/main" id="{0635167B-2AF3-A14C-85E2-3598CB9CF52F}"/>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Text Box 143">
                <a:extLst>
                  <a:ext uri="{FF2B5EF4-FFF2-40B4-BE49-F238E27FC236}">
                    <a16:creationId xmlns:a16="http://schemas.microsoft.com/office/drawing/2014/main" id="{87A044D8-2093-0E46-9D20-BAE30730DC1F}"/>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274" name="Text Box 144">
                <a:extLst>
                  <a:ext uri="{FF2B5EF4-FFF2-40B4-BE49-F238E27FC236}">
                    <a16:creationId xmlns:a16="http://schemas.microsoft.com/office/drawing/2014/main" id="{F207BD95-5E7A-4D4E-BE7D-41925B60863F}"/>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grpSp>
            <p:nvGrpSpPr>
              <p:cNvPr id="275" name="Group 274">
                <a:extLst>
                  <a:ext uri="{FF2B5EF4-FFF2-40B4-BE49-F238E27FC236}">
                    <a16:creationId xmlns:a16="http://schemas.microsoft.com/office/drawing/2014/main" id="{4A073E69-860F-5249-AFC4-C4A38D391439}"/>
                  </a:ext>
                </a:extLst>
              </p:cNvPr>
              <p:cNvGrpSpPr/>
              <p:nvPr/>
            </p:nvGrpSpPr>
            <p:grpSpPr>
              <a:xfrm>
                <a:off x="3670217" y="2586162"/>
                <a:ext cx="731126" cy="344556"/>
                <a:chOff x="7493876" y="2774731"/>
                <a:chExt cx="1481958" cy="894622"/>
              </a:xfrm>
            </p:grpSpPr>
            <p:sp>
              <p:nvSpPr>
                <p:cNvPr id="284" name="Freeform 283">
                  <a:extLst>
                    <a:ext uri="{FF2B5EF4-FFF2-40B4-BE49-F238E27FC236}">
                      <a16:creationId xmlns:a16="http://schemas.microsoft.com/office/drawing/2014/main" id="{F8A16A7C-85C7-A24F-BB87-4093501CBD3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5" name="Oval 284">
                  <a:extLst>
                    <a:ext uri="{FF2B5EF4-FFF2-40B4-BE49-F238E27FC236}">
                      <a16:creationId xmlns:a16="http://schemas.microsoft.com/office/drawing/2014/main" id="{8BC5BF39-F377-5146-97C0-6EF8F1928312}"/>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6" name="Group 285">
                  <a:extLst>
                    <a:ext uri="{FF2B5EF4-FFF2-40B4-BE49-F238E27FC236}">
                      <a16:creationId xmlns:a16="http://schemas.microsoft.com/office/drawing/2014/main" id="{591C4487-83B3-D542-ADA7-A3219B9450D3}"/>
                    </a:ext>
                  </a:extLst>
                </p:cNvPr>
                <p:cNvGrpSpPr/>
                <p:nvPr/>
              </p:nvGrpSpPr>
              <p:grpSpPr>
                <a:xfrm>
                  <a:off x="7713663" y="2848339"/>
                  <a:ext cx="1042107" cy="425543"/>
                  <a:chOff x="7786941" y="2884917"/>
                  <a:chExt cx="897649" cy="353919"/>
                </a:xfrm>
              </p:grpSpPr>
              <p:sp>
                <p:nvSpPr>
                  <p:cNvPr id="287" name="Freeform 286">
                    <a:extLst>
                      <a:ext uri="{FF2B5EF4-FFF2-40B4-BE49-F238E27FC236}">
                        <a16:creationId xmlns:a16="http://schemas.microsoft.com/office/drawing/2014/main" id="{587D49BB-7359-F14F-9FAA-DBE4B215BD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8" name="Freeform 287">
                    <a:extLst>
                      <a:ext uri="{FF2B5EF4-FFF2-40B4-BE49-F238E27FC236}">
                        <a16:creationId xmlns:a16="http://schemas.microsoft.com/office/drawing/2014/main" id="{A081F8B5-4855-AD41-8946-CFB9780B4B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9" name="Freeform 288">
                    <a:extLst>
                      <a:ext uri="{FF2B5EF4-FFF2-40B4-BE49-F238E27FC236}">
                        <a16:creationId xmlns:a16="http://schemas.microsoft.com/office/drawing/2014/main" id="{12524264-0777-0C42-AF6A-3CBF1F755F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0" name="Freeform 289">
                    <a:extLst>
                      <a:ext uri="{FF2B5EF4-FFF2-40B4-BE49-F238E27FC236}">
                        <a16:creationId xmlns:a16="http://schemas.microsoft.com/office/drawing/2014/main" id="{FF4F4DB1-DF2D-BD4D-8E20-DCBADE21EC3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6" name="Group 275">
                <a:extLst>
                  <a:ext uri="{FF2B5EF4-FFF2-40B4-BE49-F238E27FC236}">
                    <a16:creationId xmlns:a16="http://schemas.microsoft.com/office/drawing/2014/main" id="{B5FF489C-4A51-4246-9098-943E871C0053}"/>
                  </a:ext>
                </a:extLst>
              </p:cNvPr>
              <p:cNvGrpSpPr/>
              <p:nvPr/>
            </p:nvGrpSpPr>
            <p:grpSpPr>
              <a:xfrm>
                <a:off x="4703149" y="2589549"/>
                <a:ext cx="731126" cy="344556"/>
                <a:chOff x="7493876" y="2774731"/>
                <a:chExt cx="1481958" cy="894622"/>
              </a:xfrm>
            </p:grpSpPr>
            <p:sp>
              <p:nvSpPr>
                <p:cNvPr id="277" name="Freeform 276">
                  <a:extLst>
                    <a:ext uri="{FF2B5EF4-FFF2-40B4-BE49-F238E27FC236}">
                      <a16:creationId xmlns:a16="http://schemas.microsoft.com/office/drawing/2014/main" id="{DF781C98-CD40-6448-A759-51A33B9B786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8" name="Oval 277">
                  <a:extLst>
                    <a:ext uri="{FF2B5EF4-FFF2-40B4-BE49-F238E27FC236}">
                      <a16:creationId xmlns:a16="http://schemas.microsoft.com/office/drawing/2014/main" id="{1ED403CB-BAEA-6B47-A295-E1B338E81081}"/>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9" name="Group 278">
                  <a:extLst>
                    <a:ext uri="{FF2B5EF4-FFF2-40B4-BE49-F238E27FC236}">
                      <a16:creationId xmlns:a16="http://schemas.microsoft.com/office/drawing/2014/main" id="{B654F614-FA15-3B4E-AF13-036BBC0D152E}"/>
                    </a:ext>
                  </a:extLst>
                </p:cNvPr>
                <p:cNvGrpSpPr/>
                <p:nvPr/>
              </p:nvGrpSpPr>
              <p:grpSpPr>
                <a:xfrm>
                  <a:off x="7713663" y="2848339"/>
                  <a:ext cx="1042107" cy="425543"/>
                  <a:chOff x="7786941" y="2884917"/>
                  <a:chExt cx="897649" cy="353919"/>
                </a:xfrm>
              </p:grpSpPr>
              <p:sp>
                <p:nvSpPr>
                  <p:cNvPr id="280" name="Freeform 279">
                    <a:extLst>
                      <a:ext uri="{FF2B5EF4-FFF2-40B4-BE49-F238E27FC236}">
                        <a16:creationId xmlns:a16="http://schemas.microsoft.com/office/drawing/2014/main" id="{3010894A-4D62-8948-8AAC-9B942BF5F27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1" name="Freeform 280">
                    <a:extLst>
                      <a:ext uri="{FF2B5EF4-FFF2-40B4-BE49-F238E27FC236}">
                        <a16:creationId xmlns:a16="http://schemas.microsoft.com/office/drawing/2014/main" id="{27D3A458-EB4A-F945-B4E8-15003E8491A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Freeform 281">
                    <a:extLst>
                      <a:ext uri="{FF2B5EF4-FFF2-40B4-BE49-F238E27FC236}">
                        <a16:creationId xmlns:a16="http://schemas.microsoft.com/office/drawing/2014/main" id="{CEF2E442-594C-4E44-B866-4A37719675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3" name="Freeform 282">
                    <a:extLst>
                      <a:ext uri="{FF2B5EF4-FFF2-40B4-BE49-F238E27FC236}">
                        <a16:creationId xmlns:a16="http://schemas.microsoft.com/office/drawing/2014/main" id="{4AEACB60-4D98-B143-9AD1-BDCACC68427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91" name="Group 290">
              <a:extLst>
                <a:ext uri="{FF2B5EF4-FFF2-40B4-BE49-F238E27FC236}">
                  <a16:creationId xmlns:a16="http://schemas.microsoft.com/office/drawing/2014/main" id="{6CD9FE67-1834-004F-B7B8-EC2ACE51FC02}"/>
                </a:ext>
              </a:extLst>
            </p:cNvPr>
            <p:cNvGrpSpPr/>
            <p:nvPr/>
          </p:nvGrpSpPr>
          <p:grpSpPr>
            <a:xfrm>
              <a:off x="7734300" y="1138202"/>
              <a:ext cx="1764058" cy="965200"/>
              <a:chOff x="3670217" y="2254595"/>
              <a:chExt cx="1764058" cy="965200"/>
            </a:xfrm>
          </p:grpSpPr>
          <p:sp>
            <p:nvSpPr>
              <p:cNvPr id="292" name="Text Box 92">
                <a:extLst>
                  <a:ext uri="{FF2B5EF4-FFF2-40B4-BE49-F238E27FC236}">
                    <a16:creationId xmlns:a16="http://schemas.microsoft.com/office/drawing/2014/main" id="{4E1422BC-3A6A-6B44-A701-1A4C4A646A43}"/>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293" name="Text Box 108">
                <a:extLst>
                  <a:ext uri="{FF2B5EF4-FFF2-40B4-BE49-F238E27FC236}">
                    <a16:creationId xmlns:a16="http://schemas.microsoft.com/office/drawing/2014/main" id="{6FC6F4F3-504B-0A4C-99EE-AAE5D6AF031D}"/>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294" name="Line 141">
                <a:extLst>
                  <a:ext uri="{FF2B5EF4-FFF2-40B4-BE49-F238E27FC236}">
                    <a16:creationId xmlns:a16="http://schemas.microsoft.com/office/drawing/2014/main" id="{90DCDADB-6394-A84B-BA95-D8E0F9F2E56B}"/>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Text Box 143">
                <a:extLst>
                  <a:ext uri="{FF2B5EF4-FFF2-40B4-BE49-F238E27FC236}">
                    <a16:creationId xmlns:a16="http://schemas.microsoft.com/office/drawing/2014/main" id="{18B62826-F267-0049-A412-8619C591057C}"/>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296" name="Text Box 144">
                <a:extLst>
                  <a:ext uri="{FF2B5EF4-FFF2-40B4-BE49-F238E27FC236}">
                    <a16:creationId xmlns:a16="http://schemas.microsoft.com/office/drawing/2014/main" id="{DB366F83-3A13-0249-80B2-D1CABCF6E95E}"/>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grpSp>
            <p:nvGrpSpPr>
              <p:cNvPr id="297" name="Group 296">
                <a:extLst>
                  <a:ext uri="{FF2B5EF4-FFF2-40B4-BE49-F238E27FC236}">
                    <a16:creationId xmlns:a16="http://schemas.microsoft.com/office/drawing/2014/main" id="{811A1EE5-9CFA-BD4B-BC78-E2DEBF1097E9}"/>
                  </a:ext>
                </a:extLst>
              </p:cNvPr>
              <p:cNvGrpSpPr/>
              <p:nvPr/>
            </p:nvGrpSpPr>
            <p:grpSpPr>
              <a:xfrm>
                <a:off x="3670217" y="2586162"/>
                <a:ext cx="731126" cy="344556"/>
                <a:chOff x="7493876" y="2774731"/>
                <a:chExt cx="1481958" cy="894622"/>
              </a:xfrm>
            </p:grpSpPr>
            <p:sp>
              <p:nvSpPr>
                <p:cNvPr id="306" name="Freeform 305">
                  <a:extLst>
                    <a:ext uri="{FF2B5EF4-FFF2-40B4-BE49-F238E27FC236}">
                      <a16:creationId xmlns:a16="http://schemas.microsoft.com/office/drawing/2014/main" id="{3A74AED1-F0EA-0349-BE24-8AC41946D59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7" name="Oval 306">
                  <a:extLst>
                    <a:ext uri="{FF2B5EF4-FFF2-40B4-BE49-F238E27FC236}">
                      <a16:creationId xmlns:a16="http://schemas.microsoft.com/office/drawing/2014/main" id="{EBB7616C-F33E-2141-AF35-E0C68F6DA62F}"/>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8" name="Group 307">
                  <a:extLst>
                    <a:ext uri="{FF2B5EF4-FFF2-40B4-BE49-F238E27FC236}">
                      <a16:creationId xmlns:a16="http://schemas.microsoft.com/office/drawing/2014/main" id="{885BD882-BC9B-DD4D-8DDC-9F2AB1102AB3}"/>
                    </a:ext>
                  </a:extLst>
                </p:cNvPr>
                <p:cNvGrpSpPr/>
                <p:nvPr/>
              </p:nvGrpSpPr>
              <p:grpSpPr>
                <a:xfrm>
                  <a:off x="7713663" y="2848339"/>
                  <a:ext cx="1042107" cy="425543"/>
                  <a:chOff x="7786941" y="2884917"/>
                  <a:chExt cx="897649" cy="353919"/>
                </a:xfrm>
              </p:grpSpPr>
              <p:sp>
                <p:nvSpPr>
                  <p:cNvPr id="309" name="Freeform 308">
                    <a:extLst>
                      <a:ext uri="{FF2B5EF4-FFF2-40B4-BE49-F238E27FC236}">
                        <a16:creationId xmlns:a16="http://schemas.microsoft.com/office/drawing/2014/main" id="{B030882F-74FC-2847-B126-520EE17206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0" name="Freeform 309">
                    <a:extLst>
                      <a:ext uri="{FF2B5EF4-FFF2-40B4-BE49-F238E27FC236}">
                        <a16:creationId xmlns:a16="http://schemas.microsoft.com/office/drawing/2014/main" id="{0E0B8D53-1472-DA4D-AE29-51DFB53F576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1" name="Freeform 310">
                    <a:extLst>
                      <a:ext uri="{FF2B5EF4-FFF2-40B4-BE49-F238E27FC236}">
                        <a16:creationId xmlns:a16="http://schemas.microsoft.com/office/drawing/2014/main" id="{058C9471-DEE6-AE4F-8503-FD801436B8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2" name="Freeform 311">
                    <a:extLst>
                      <a:ext uri="{FF2B5EF4-FFF2-40B4-BE49-F238E27FC236}">
                        <a16:creationId xmlns:a16="http://schemas.microsoft.com/office/drawing/2014/main" id="{4F6D32E6-1749-DB4A-918E-98CCCD9725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8" name="Group 297">
                <a:extLst>
                  <a:ext uri="{FF2B5EF4-FFF2-40B4-BE49-F238E27FC236}">
                    <a16:creationId xmlns:a16="http://schemas.microsoft.com/office/drawing/2014/main" id="{1DD98ED7-111E-954C-9872-D507EE1D2233}"/>
                  </a:ext>
                </a:extLst>
              </p:cNvPr>
              <p:cNvGrpSpPr/>
              <p:nvPr/>
            </p:nvGrpSpPr>
            <p:grpSpPr>
              <a:xfrm>
                <a:off x="4703149" y="2589549"/>
                <a:ext cx="731126" cy="344556"/>
                <a:chOff x="7493876" y="2774731"/>
                <a:chExt cx="1481958" cy="894622"/>
              </a:xfrm>
            </p:grpSpPr>
            <p:sp>
              <p:nvSpPr>
                <p:cNvPr id="299" name="Freeform 298">
                  <a:extLst>
                    <a:ext uri="{FF2B5EF4-FFF2-40B4-BE49-F238E27FC236}">
                      <a16:creationId xmlns:a16="http://schemas.microsoft.com/office/drawing/2014/main" id="{CE90818F-F7C9-8A4F-8C28-757575ABCAB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0" name="Oval 299">
                  <a:extLst>
                    <a:ext uri="{FF2B5EF4-FFF2-40B4-BE49-F238E27FC236}">
                      <a16:creationId xmlns:a16="http://schemas.microsoft.com/office/drawing/2014/main" id="{CEC89AC2-BDFD-AC4F-A951-DA4DB8992147}"/>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1" name="Group 300">
                  <a:extLst>
                    <a:ext uri="{FF2B5EF4-FFF2-40B4-BE49-F238E27FC236}">
                      <a16:creationId xmlns:a16="http://schemas.microsoft.com/office/drawing/2014/main" id="{695885FE-D0A9-7145-8BD4-0AB640821495}"/>
                    </a:ext>
                  </a:extLst>
                </p:cNvPr>
                <p:cNvGrpSpPr/>
                <p:nvPr/>
              </p:nvGrpSpPr>
              <p:grpSpPr>
                <a:xfrm>
                  <a:off x="7713663" y="2848339"/>
                  <a:ext cx="1042107" cy="425543"/>
                  <a:chOff x="7786941" y="2884917"/>
                  <a:chExt cx="897649" cy="353919"/>
                </a:xfrm>
              </p:grpSpPr>
              <p:sp>
                <p:nvSpPr>
                  <p:cNvPr id="302" name="Freeform 301">
                    <a:extLst>
                      <a:ext uri="{FF2B5EF4-FFF2-40B4-BE49-F238E27FC236}">
                        <a16:creationId xmlns:a16="http://schemas.microsoft.com/office/drawing/2014/main" id="{C9F1E916-77E1-464F-9DA9-93947467D4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3" name="Freeform 302">
                    <a:extLst>
                      <a:ext uri="{FF2B5EF4-FFF2-40B4-BE49-F238E27FC236}">
                        <a16:creationId xmlns:a16="http://schemas.microsoft.com/office/drawing/2014/main" id="{D22EEE39-5B44-8441-8AA6-2DC425C85D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4" name="Freeform 303">
                    <a:extLst>
                      <a:ext uri="{FF2B5EF4-FFF2-40B4-BE49-F238E27FC236}">
                        <a16:creationId xmlns:a16="http://schemas.microsoft.com/office/drawing/2014/main" id="{9DADD220-43C9-0848-95D9-0ED14661FF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5" name="Freeform 304">
                    <a:extLst>
                      <a:ext uri="{FF2B5EF4-FFF2-40B4-BE49-F238E27FC236}">
                        <a16:creationId xmlns:a16="http://schemas.microsoft.com/office/drawing/2014/main" id="{FF7D8FD7-6529-FE42-B132-6122472F475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163" name="Text Box 75">
            <a:extLst>
              <a:ext uri="{FF2B5EF4-FFF2-40B4-BE49-F238E27FC236}">
                <a16:creationId xmlns:a16="http://schemas.microsoft.com/office/drawing/2014/main" id="{FB50B50B-04E2-EF4D-9B48-0A32C12C8284}"/>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IPv4 tunnel connecting two IPv6 routers</a:t>
            </a:r>
          </a:p>
        </p:txBody>
      </p:sp>
      <p:grpSp>
        <p:nvGrpSpPr>
          <p:cNvPr id="6" name="Group 5">
            <a:extLst>
              <a:ext uri="{FF2B5EF4-FFF2-40B4-BE49-F238E27FC236}">
                <a16:creationId xmlns:a16="http://schemas.microsoft.com/office/drawing/2014/main" id="{0D8AE034-D79C-534D-95B0-02574300A754}"/>
              </a:ext>
            </a:extLst>
          </p:cNvPr>
          <p:cNvGrpSpPr/>
          <p:nvPr/>
        </p:nvGrpSpPr>
        <p:grpSpPr>
          <a:xfrm>
            <a:off x="6003967" y="4337621"/>
            <a:ext cx="2430462" cy="573088"/>
            <a:chOff x="6003967" y="4337621"/>
            <a:chExt cx="2430462" cy="573088"/>
          </a:xfrm>
        </p:grpSpPr>
        <p:sp>
          <p:nvSpPr>
            <p:cNvPr id="162" name="Rectangle 67">
              <a:extLst>
                <a:ext uri="{FF2B5EF4-FFF2-40B4-BE49-F238E27FC236}">
                  <a16:creationId xmlns:a16="http://schemas.microsoft.com/office/drawing/2014/main" id="{CE8FB727-F1B4-8A44-A551-3B252C50F2DD}"/>
                </a:ext>
              </a:extLst>
            </p:cNvPr>
            <p:cNvSpPr>
              <a:spLocks noChangeArrowheads="1"/>
            </p:cNvSpPr>
            <p:nvPr/>
          </p:nvSpPr>
          <p:spPr bwMode="auto">
            <a:xfrm>
              <a:off x="6003967" y="4844034"/>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66" name="Text Box 244">
              <a:extLst>
                <a:ext uri="{FF2B5EF4-FFF2-40B4-BE49-F238E27FC236}">
                  <a16:creationId xmlns:a16="http://schemas.microsoft.com/office/drawing/2014/main" id="{A91EB700-6F66-3246-A11B-80477B368243}"/>
                </a:ext>
              </a:extLst>
            </p:cNvPr>
            <p:cNvSpPr txBox="1">
              <a:spLocks noChangeArrowheads="1"/>
            </p:cNvSpPr>
            <p:nvPr/>
          </p:nvSpPr>
          <p:spPr bwMode="auto">
            <a:xfrm>
              <a:off x="6115092" y="4337621"/>
              <a:ext cx="23193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IPv4 tunnel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connecting IPv6 routers</a:t>
              </a:r>
            </a:p>
          </p:txBody>
        </p:sp>
      </p:grpSp>
      <p:grpSp>
        <p:nvGrpSpPr>
          <p:cNvPr id="170" name="Group 169">
            <a:extLst>
              <a:ext uri="{FF2B5EF4-FFF2-40B4-BE49-F238E27FC236}">
                <a16:creationId xmlns:a16="http://schemas.microsoft.com/office/drawing/2014/main" id="{5717A5F8-6A67-F94C-8EEA-6348C9FB101E}"/>
              </a:ext>
            </a:extLst>
          </p:cNvPr>
          <p:cNvGrpSpPr/>
          <p:nvPr/>
        </p:nvGrpSpPr>
        <p:grpSpPr>
          <a:xfrm>
            <a:off x="4282206" y="4335896"/>
            <a:ext cx="1764058" cy="963613"/>
            <a:chOff x="3670217" y="2254595"/>
            <a:chExt cx="1764058" cy="963613"/>
          </a:xfrm>
        </p:grpSpPr>
        <p:sp>
          <p:nvSpPr>
            <p:cNvPr id="193" name="Text Box 92">
              <a:extLst>
                <a:ext uri="{FF2B5EF4-FFF2-40B4-BE49-F238E27FC236}">
                  <a16:creationId xmlns:a16="http://schemas.microsoft.com/office/drawing/2014/main" id="{110A739D-9FA4-5C47-9104-5929CA817F9D}"/>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194" name="Text Box 108">
              <a:extLst>
                <a:ext uri="{FF2B5EF4-FFF2-40B4-BE49-F238E27FC236}">
                  <a16:creationId xmlns:a16="http://schemas.microsoft.com/office/drawing/2014/main" id="{D710AC33-80F8-0849-B632-29F5506A7A13}"/>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195" name="Line 141">
              <a:extLst>
                <a:ext uri="{FF2B5EF4-FFF2-40B4-BE49-F238E27FC236}">
                  <a16:creationId xmlns:a16="http://schemas.microsoft.com/office/drawing/2014/main" id="{9A1C543F-3CDB-554A-BF74-D3706C6A874D}"/>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Text Box 143">
              <a:extLst>
                <a:ext uri="{FF2B5EF4-FFF2-40B4-BE49-F238E27FC236}">
                  <a16:creationId xmlns:a16="http://schemas.microsoft.com/office/drawing/2014/main" id="{41501492-C9AF-D446-A361-BE77117F4623}"/>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grpSp>
          <p:nvGrpSpPr>
            <p:cNvPr id="198" name="Group 197">
              <a:extLst>
                <a:ext uri="{FF2B5EF4-FFF2-40B4-BE49-F238E27FC236}">
                  <a16:creationId xmlns:a16="http://schemas.microsoft.com/office/drawing/2014/main" id="{3C95A897-355A-434E-8FC1-AC906BACDFA2}"/>
                </a:ext>
              </a:extLst>
            </p:cNvPr>
            <p:cNvGrpSpPr/>
            <p:nvPr/>
          </p:nvGrpSpPr>
          <p:grpSpPr>
            <a:xfrm>
              <a:off x="3670217" y="2586162"/>
              <a:ext cx="731126" cy="344556"/>
              <a:chOff x="7493876" y="2774731"/>
              <a:chExt cx="1481958" cy="894622"/>
            </a:xfrm>
          </p:grpSpPr>
          <p:sp>
            <p:nvSpPr>
              <p:cNvPr id="207" name="Freeform 206">
                <a:extLst>
                  <a:ext uri="{FF2B5EF4-FFF2-40B4-BE49-F238E27FC236}">
                    <a16:creationId xmlns:a16="http://schemas.microsoft.com/office/drawing/2014/main" id="{F5D7D63D-A986-594D-B694-9FF0F91833F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8" name="Oval 207">
                <a:extLst>
                  <a:ext uri="{FF2B5EF4-FFF2-40B4-BE49-F238E27FC236}">
                    <a16:creationId xmlns:a16="http://schemas.microsoft.com/office/drawing/2014/main" id="{03782CCC-03BC-1347-85AF-252A8230B48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9" name="Group 208">
                <a:extLst>
                  <a:ext uri="{FF2B5EF4-FFF2-40B4-BE49-F238E27FC236}">
                    <a16:creationId xmlns:a16="http://schemas.microsoft.com/office/drawing/2014/main" id="{D0C68AB1-2CD1-EF47-9AC5-019E3F989517}"/>
                  </a:ext>
                </a:extLst>
              </p:cNvPr>
              <p:cNvGrpSpPr/>
              <p:nvPr/>
            </p:nvGrpSpPr>
            <p:grpSpPr>
              <a:xfrm>
                <a:off x="7713663" y="2848339"/>
                <a:ext cx="1042107" cy="425543"/>
                <a:chOff x="7786941" y="2884917"/>
                <a:chExt cx="897649" cy="353919"/>
              </a:xfrm>
            </p:grpSpPr>
            <p:sp>
              <p:nvSpPr>
                <p:cNvPr id="210" name="Freeform 209">
                  <a:extLst>
                    <a:ext uri="{FF2B5EF4-FFF2-40B4-BE49-F238E27FC236}">
                      <a16:creationId xmlns:a16="http://schemas.microsoft.com/office/drawing/2014/main" id="{754B7C8E-ACD3-134F-A641-0F91DB79F62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1" name="Freeform 210">
                  <a:extLst>
                    <a:ext uri="{FF2B5EF4-FFF2-40B4-BE49-F238E27FC236}">
                      <a16:creationId xmlns:a16="http://schemas.microsoft.com/office/drawing/2014/main" id="{589DAF1B-A291-514E-BCC4-CC91BB57E76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Freeform 211">
                  <a:extLst>
                    <a:ext uri="{FF2B5EF4-FFF2-40B4-BE49-F238E27FC236}">
                      <a16:creationId xmlns:a16="http://schemas.microsoft.com/office/drawing/2014/main" id="{73F904F0-F412-7046-AFD0-5002E429B42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Freeform 212">
                  <a:extLst>
                    <a:ext uri="{FF2B5EF4-FFF2-40B4-BE49-F238E27FC236}">
                      <a16:creationId xmlns:a16="http://schemas.microsoft.com/office/drawing/2014/main" id="{2CCAAB12-A1D8-6C47-878C-46C3E550321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9" name="Group 198">
              <a:extLst>
                <a:ext uri="{FF2B5EF4-FFF2-40B4-BE49-F238E27FC236}">
                  <a16:creationId xmlns:a16="http://schemas.microsoft.com/office/drawing/2014/main" id="{4C090431-938E-B942-A193-8E47FD1AF9E2}"/>
                </a:ext>
              </a:extLst>
            </p:cNvPr>
            <p:cNvGrpSpPr/>
            <p:nvPr/>
          </p:nvGrpSpPr>
          <p:grpSpPr>
            <a:xfrm>
              <a:off x="4703149" y="2589549"/>
              <a:ext cx="731126" cy="344556"/>
              <a:chOff x="7493876" y="2774731"/>
              <a:chExt cx="1481958" cy="894622"/>
            </a:xfrm>
          </p:grpSpPr>
          <p:sp>
            <p:nvSpPr>
              <p:cNvPr id="200" name="Freeform 199">
                <a:extLst>
                  <a:ext uri="{FF2B5EF4-FFF2-40B4-BE49-F238E27FC236}">
                    <a16:creationId xmlns:a16="http://schemas.microsoft.com/office/drawing/2014/main" id="{49C4F992-971D-C440-8D04-53AAC987516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1" name="Oval 200">
                <a:extLst>
                  <a:ext uri="{FF2B5EF4-FFF2-40B4-BE49-F238E27FC236}">
                    <a16:creationId xmlns:a16="http://schemas.microsoft.com/office/drawing/2014/main" id="{62AF8A24-58CD-2145-A9F9-90CE2DC79A5F}"/>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2" name="Group 201">
                <a:extLst>
                  <a:ext uri="{FF2B5EF4-FFF2-40B4-BE49-F238E27FC236}">
                    <a16:creationId xmlns:a16="http://schemas.microsoft.com/office/drawing/2014/main" id="{0A93BC7E-4BC1-2643-93F4-2AD46845796A}"/>
                  </a:ext>
                </a:extLst>
              </p:cNvPr>
              <p:cNvGrpSpPr/>
              <p:nvPr/>
            </p:nvGrpSpPr>
            <p:grpSpPr>
              <a:xfrm>
                <a:off x="7713663" y="2848339"/>
                <a:ext cx="1042107" cy="425543"/>
                <a:chOff x="7786941" y="2884917"/>
                <a:chExt cx="897649" cy="353919"/>
              </a:xfrm>
            </p:grpSpPr>
            <p:sp>
              <p:nvSpPr>
                <p:cNvPr id="203" name="Freeform 202">
                  <a:extLst>
                    <a:ext uri="{FF2B5EF4-FFF2-40B4-BE49-F238E27FC236}">
                      <a16:creationId xmlns:a16="http://schemas.microsoft.com/office/drawing/2014/main" id="{A7323785-B63B-DE4E-A5EC-E9792BB5D5A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Freeform 203">
                  <a:extLst>
                    <a:ext uri="{FF2B5EF4-FFF2-40B4-BE49-F238E27FC236}">
                      <a16:creationId xmlns:a16="http://schemas.microsoft.com/office/drawing/2014/main" id="{DEFF491D-45FE-0644-B21D-93F3232315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Freeform 204">
                  <a:extLst>
                    <a:ext uri="{FF2B5EF4-FFF2-40B4-BE49-F238E27FC236}">
                      <a16:creationId xmlns:a16="http://schemas.microsoft.com/office/drawing/2014/main" id="{D7229D85-BA96-1E47-BEF3-188394D687B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D328D7ED-E4C8-8145-91E9-1697D90D40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71" name="Group 170">
            <a:extLst>
              <a:ext uri="{FF2B5EF4-FFF2-40B4-BE49-F238E27FC236}">
                <a16:creationId xmlns:a16="http://schemas.microsoft.com/office/drawing/2014/main" id="{E3C42B7A-98CB-6347-8B71-39B750B4AA71}"/>
              </a:ext>
            </a:extLst>
          </p:cNvPr>
          <p:cNvGrpSpPr/>
          <p:nvPr/>
        </p:nvGrpSpPr>
        <p:grpSpPr>
          <a:xfrm>
            <a:off x="8352915" y="4365816"/>
            <a:ext cx="1764058" cy="965200"/>
            <a:chOff x="3670217" y="2254595"/>
            <a:chExt cx="1764058" cy="965200"/>
          </a:xfrm>
        </p:grpSpPr>
        <p:sp>
          <p:nvSpPr>
            <p:cNvPr id="172" name="Text Box 92">
              <a:extLst>
                <a:ext uri="{FF2B5EF4-FFF2-40B4-BE49-F238E27FC236}">
                  <a16:creationId xmlns:a16="http://schemas.microsoft.com/office/drawing/2014/main" id="{B011A2F8-9695-BA46-8CA9-E35BEA783E25}"/>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173" name="Text Box 108">
              <a:extLst>
                <a:ext uri="{FF2B5EF4-FFF2-40B4-BE49-F238E27FC236}">
                  <a16:creationId xmlns:a16="http://schemas.microsoft.com/office/drawing/2014/main" id="{7163F02F-17ED-C44F-B86B-A1C3E5B30509}"/>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174" name="Line 141">
              <a:extLst>
                <a:ext uri="{FF2B5EF4-FFF2-40B4-BE49-F238E27FC236}">
                  <a16:creationId xmlns:a16="http://schemas.microsoft.com/office/drawing/2014/main" id="{CBB88C7C-78E5-2740-AA9E-D60B5912D637}"/>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Text Box 144">
              <a:extLst>
                <a:ext uri="{FF2B5EF4-FFF2-40B4-BE49-F238E27FC236}">
                  <a16:creationId xmlns:a16="http://schemas.microsoft.com/office/drawing/2014/main" id="{BFE1AB9B-2EAA-3646-A298-AB413E7A5D26}"/>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grpSp>
          <p:nvGrpSpPr>
            <p:cNvPr id="177" name="Group 176">
              <a:extLst>
                <a:ext uri="{FF2B5EF4-FFF2-40B4-BE49-F238E27FC236}">
                  <a16:creationId xmlns:a16="http://schemas.microsoft.com/office/drawing/2014/main" id="{2EEEE9B2-CAF4-4840-9D9B-D6AF0E983459}"/>
                </a:ext>
              </a:extLst>
            </p:cNvPr>
            <p:cNvGrpSpPr/>
            <p:nvPr/>
          </p:nvGrpSpPr>
          <p:grpSpPr>
            <a:xfrm>
              <a:off x="3670217" y="2586162"/>
              <a:ext cx="731126" cy="344556"/>
              <a:chOff x="7493876" y="2774731"/>
              <a:chExt cx="1481958" cy="894622"/>
            </a:xfrm>
          </p:grpSpPr>
          <p:sp>
            <p:nvSpPr>
              <p:cNvPr id="186" name="Freeform 185">
                <a:extLst>
                  <a:ext uri="{FF2B5EF4-FFF2-40B4-BE49-F238E27FC236}">
                    <a16:creationId xmlns:a16="http://schemas.microsoft.com/office/drawing/2014/main" id="{7E69BC95-0251-D24F-AD6E-561389FC80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6888D20B-9D89-4B4C-8E8F-1BB165CA61A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C11A9864-04B0-C642-975B-2FFEB37EC0C9}"/>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F815E172-DF3B-CB47-8E92-A80C6D3657A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5B86302E-E939-AD4E-AFF9-17636C78971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5C5917F1-E302-CE45-8D20-9819BFA83C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56545F24-94D8-7C4B-9573-CCC90CEF14C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8" name="Group 177">
              <a:extLst>
                <a:ext uri="{FF2B5EF4-FFF2-40B4-BE49-F238E27FC236}">
                  <a16:creationId xmlns:a16="http://schemas.microsoft.com/office/drawing/2014/main" id="{5E0A2DE7-07A0-1247-98D1-3173BDB98A4B}"/>
                </a:ext>
              </a:extLst>
            </p:cNvPr>
            <p:cNvGrpSpPr/>
            <p:nvPr/>
          </p:nvGrpSpPr>
          <p:grpSpPr>
            <a:xfrm>
              <a:off x="4703149" y="2589549"/>
              <a:ext cx="731126" cy="344556"/>
              <a:chOff x="7493876" y="2774731"/>
              <a:chExt cx="1481958" cy="894622"/>
            </a:xfrm>
          </p:grpSpPr>
          <p:sp>
            <p:nvSpPr>
              <p:cNvPr id="179" name="Freeform 178">
                <a:extLst>
                  <a:ext uri="{FF2B5EF4-FFF2-40B4-BE49-F238E27FC236}">
                    <a16:creationId xmlns:a16="http://schemas.microsoft.com/office/drawing/2014/main" id="{10F4D360-E65F-D849-B554-1067764F2A1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0" name="Oval 179">
                <a:extLst>
                  <a:ext uri="{FF2B5EF4-FFF2-40B4-BE49-F238E27FC236}">
                    <a16:creationId xmlns:a16="http://schemas.microsoft.com/office/drawing/2014/main" id="{A6B447AA-3C49-F74C-844A-DB7E97A9C93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1" name="Group 180">
                <a:extLst>
                  <a:ext uri="{FF2B5EF4-FFF2-40B4-BE49-F238E27FC236}">
                    <a16:creationId xmlns:a16="http://schemas.microsoft.com/office/drawing/2014/main" id="{0EA85C4B-510C-5948-A859-A34940D950C8}"/>
                  </a:ext>
                </a:extLst>
              </p:cNvPr>
              <p:cNvGrpSpPr/>
              <p:nvPr/>
            </p:nvGrpSpPr>
            <p:grpSpPr>
              <a:xfrm>
                <a:off x="7713663" y="2848339"/>
                <a:ext cx="1042107" cy="425543"/>
                <a:chOff x="7786941" y="2884917"/>
                <a:chExt cx="897649" cy="353919"/>
              </a:xfrm>
            </p:grpSpPr>
            <p:sp>
              <p:nvSpPr>
                <p:cNvPr id="182" name="Freeform 181">
                  <a:extLst>
                    <a:ext uri="{FF2B5EF4-FFF2-40B4-BE49-F238E27FC236}">
                      <a16:creationId xmlns:a16="http://schemas.microsoft.com/office/drawing/2014/main" id="{B3CC364E-1AC4-CB48-AA68-0F261278089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B54FBD29-A743-664D-B298-216BFB6A0E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C611F43E-D76E-1C42-8DE4-D6081FCAEA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5" name="Freeform 184">
                  <a:extLst>
                    <a:ext uri="{FF2B5EF4-FFF2-40B4-BE49-F238E27FC236}">
                      <a16:creationId xmlns:a16="http://schemas.microsoft.com/office/drawing/2014/main" id="{CAA4831E-FF15-F841-8C6E-C13EB5F994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8" name="Group 17">
            <a:extLst>
              <a:ext uri="{FF2B5EF4-FFF2-40B4-BE49-F238E27FC236}">
                <a16:creationId xmlns:a16="http://schemas.microsoft.com/office/drawing/2014/main" id="{CBFD91D7-0B04-D846-BFE6-3B2EB08046BF}"/>
              </a:ext>
            </a:extLst>
          </p:cNvPr>
          <p:cNvGrpSpPr/>
          <p:nvPr/>
        </p:nvGrpSpPr>
        <p:grpSpPr>
          <a:xfrm>
            <a:off x="3244703" y="3195320"/>
            <a:ext cx="1748069" cy="467910"/>
            <a:chOff x="3229463" y="3119120"/>
            <a:chExt cx="1748069" cy="467910"/>
          </a:xfrm>
        </p:grpSpPr>
        <p:sp>
          <p:nvSpPr>
            <p:cNvPr id="260" name="Line 57">
              <a:extLst>
                <a:ext uri="{FF2B5EF4-FFF2-40B4-BE49-F238E27FC236}">
                  <a16:creationId xmlns:a16="http://schemas.microsoft.com/office/drawing/2014/main" id="{444FAB3B-BC2A-474E-B52E-60DB95D89EE7}"/>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1" name="Text Box 18">
              <a:extLst>
                <a:ext uri="{FF2B5EF4-FFF2-40B4-BE49-F238E27FC236}">
                  <a16:creationId xmlns:a16="http://schemas.microsoft.com/office/drawing/2014/main" id="{765FA291-F9CB-864C-A7BD-493491891E46}"/>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13" name="Group 12">
            <a:extLst>
              <a:ext uri="{FF2B5EF4-FFF2-40B4-BE49-F238E27FC236}">
                <a16:creationId xmlns:a16="http://schemas.microsoft.com/office/drawing/2014/main" id="{F3A2D044-A80D-BF48-BFF6-B13D3278C64F}"/>
              </a:ext>
            </a:extLst>
          </p:cNvPr>
          <p:cNvGrpSpPr/>
          <p:nvPr/>
        </p:nvGrpSpPr>
        <p:grpSpPr>
          <a:xfrm>
            <a:off x="4809173" y="2446973"/>
            <a:ext cx="4886325" cy="951547"/>
            <a:chOff x="4672013" y="2614613"/>
            <a:chExt cx="4886325" cy="1157209"/>
          </a:xfrm>
        </p:grpSpPr>
        <p:grpSp>
          <p:nvGrpSpPr>
            <p:cNvPr id="5" name="Group 4">
              <a:extLst>
                <a:ext uri="{FF2B5EF4-FFF2-40B4-BE49-F238E27FC236}">
                  <a16:creationId xmlns:a16="http://schemas.microsoft.com/office/drawing/2014/main" id="{A8B018EE-E224-B940-B878-E69EDA1EA956}"/>
                </a:ext>
              </a:extLst>
            </p:cNvPr>
            <p:cNvGrpSpPr/>
            <p:nvPr/>
          </p:nvGrpSpPr>
          <p:grpSpPr>
            <a:xfrm>
              <a:off x="4674002" y="3295572"/>
              <a:ext cx="4854575" cy="476250"/>
              <a:chOff x="1427882" y="4286172"/>
              <a:chExt cx="4854575" cy="476250"/>
            </a:xfrm>
          </p:grpSpPr>
          <p:sp>
            <p:nvSpPr>
              <p:cNvPr id="363" name="Rectangle 26">
                <a:extLst>
                  <a:ext uri="{FF2B5EF4-FFF2-40B4-BE49-F238E27FC236}">
                    <a16:creationId xmlns:a16="http://schemas.microsoft.com/office/drawing/2014/main" id="{6BFDBC4B-8987-6D40-B37D-40C15D4A02DF}"/>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4" name="Line 27">
                <a:extLst>
                  <a:ext uri="{FF2B5EF4-FFF2-40B4-BE49-F238E27FC236}">
                    <a16:creationId xmlns:a16="http://schemas.microsoft.com/office/drawing/2014/main" id="{41F3CE6F-3D8F-6541-A266-4991BCC28A29}"/>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Line 28">
                <a:extLst>
                  <a:ext uri="{FF2B5EF4-FFF2-40B4-BE49-F238E27FC236}">
                    <a16:creationId xmlns:a16="http://schemas.microsoft.com/office/drawing/2014/main" id="{6FA825CB-5465-7D40-B46B-B6CEDF1233D8}"/>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Line 29">
                <a:extLst>
                  <a:ext uri="{FF2B5EF4-FFF2-40B4-BE49-F238E27FC236}">
                    <a16:creationId xmlns:a16="http://schemas.microsoft.com/office/drawing/2014/main" id="{5DC15200-24FA-DB49-BEA1-C166763FD829}"/>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642ADB5E-2087-8042-9E8E-E6E371A900BA}"/>
                  </a:ext>
                </a:extLst>
              </p:cNvPr>
              <p:cNvGrpSpPr/>
              <p:nvPr/>
            </p:nvGrpSpPr>
            <p:grpSpPr>
              <a:xfrm>
                <a:off x="2865478" y="4319509"/>
                <a:ext cx="3402012" cy="414337"/>
                <a:chOff x="8090620" y="3748009"/>
                <a:chExt cx="3402012" cy="414337"/>
              </a:xfrm>
            </p:grpSpPr>
            <p:sp>
              <p:nvSpPr>
                <p:cNvPr id="357" name="Line 65">
                  <a:extLst>
                    <a:ext uri="{FF2B5EF4-FFF2-40B4-BE49-F238E27FC236}">
                      <a16:creationId xmlns:a16="http://schemas.microsoft.com/office/drawing/2014/main" id="{BD890452-F6E7-4448-B613-CFB0A5846EB1}"/>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Rectangle 5">
                  <a:extLst>
                    <a:ext uri="{FF2B5EF4-FFF2-40B4-BE49-F238E27FC236}">
                      <a16:creationId xmlns:a16="http://schemas.microsoft.com/office/drawing/2014/main" id="{5EF7AC7D-7AE1-C241-9F61-F18D9E6049CC}"/>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1" name="Line 8">
                  <a:extLst>
                    <a:ext uri="{FF2B5EF4-FFF2-40B4-BE49-F238E27FC236}">
                      <a16:creationId xmlns:a16="http://schemas.microsoft.com/office/drawing/2014/main" id="{618C687D-95D3-1A4E-B0FA-FBAF474EB450}"/>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Line 9">
                  <a:extLst>
                    <a:ext uri="{FF2B5EF4-FFF2-40B4-BE49-F238E27FC236}">
                      <a16:creationId xmlns:a16="http://schemas.microsoft.com/office/drawing/2014/main" id="{AC79F5F7-9AC4-9640-BA5C-522DDD5C0A1A}"/>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3" name="Line 10">
                  <a:extLst>
                    <a:ext uri="{FF2B5EF4-FFF2-40B4-BE49-F238E27FC236}">
                      <a16:creationId xmlns:a16="http://schemas.microsoft.com/office/drawing/2014/main" id="{65704044-79FE-A64A-9FF3-9C238BBA6EBE}"/>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4" name="Line 11">
                  <a:extLst>
                    <a:ext uri="{FF2B5EF4-FFF2-40B4-BE49-F238E27FC236}">
                      <a16:creationId xmlns:a16="http://schemas.microsoft.com/office/drawing/2014/main" id="{DEF1C2BA-CE66-FF4D-9460-A93DC4051AD1}"/>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5" name="Line 12">
                  <a:extLst>
                    <a:ext uri="{FF2B5EF4-FFF2-40B4-BE49-F238E27FC236}">
                      <a16:creationId xmlns:a16="http://schemas.microsoft.com/office/drawing/2014/main" id="{D8887A1E-28D5-0A4F-92E6-4ECCFDBB64BD}"/>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6" name="Line 13">
                  <a:extLst>
                    <a:ext uri="{FF2B5EF4-FFF2-40B4-BE49-F238E27FC236}">
                      <a16:creationId xmlns:a16="http://schemas.microsoft.com/office/drawing/2014/main" id="{95560225-2265-4D42-A60A-F3E5B304489D}"/>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7" name="Line 14">
                  <a:extLst>
                    <a:ext uri="{FF2B5EF4-FFF2-40B4-BE49-F238E27FC236}">
                      <a16:creationId xmlns:a16="http://schemas.microsoft.com/office/drawing/2014/main" id="{B139DC60-F2B1-EB4B-9B25-F3D05712A88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8" name="Line 15">
                  <a:extLst>
                    <a:ext uri="{FF2B5EF4-FFF2-40B4-BE49-F238E27FC236}">
                      <a16:creationId xmlns:a16="http://schemas.microsoft.com/office/drawing/2014/main" id="{D3E0CBF2-6911-6140-9A17-888FFCCF0907}"/>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98" name="Rectangle 5">
                <a:extLst>
                  <a:ext uri="{FF2B5EF4-FFF2-40B4-BE49-F238E27FC236}">
                    <a16:creationId xmlns:a16="http://schemas.microsoft.com/office/drawing/2014/main" id="{2B3FAF22-1D43-DB4D-8D8C-2A571BF20F1F}"/>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6" name="Text Box 64">
                <a:extLst>
                  <a:ext uri="{FF2B5EF4-FFF2-40B4-BE49-F238E27FC236}">
                    <a16:creationId xmlns:a16="http://schemas.microsoft.com/office/drawing/2014/main" id="{E06A4353-7E86-5847-8F31-E80191A371FB}"/>
                  </a:ext>
                </a:extLst>
              </p:cNvPr>
              <p:cNvSpPr txBox="1">
                <a:spLocks noChangeArrowheads="1"/>
              </p:cNvSpPr>
              <p:nvPr/>
            </p:nvSpPr>
            <p:spPr bwMode="auto">
              <a:xfrm>
                <a:off x="4133520" y="4301715"/>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10" name="Freeform 9">
              <a:extLst>
                <a:ext uri="{FF2B5EF4-FFF2-40B4-BE49-F238E27FC236}">
                  <a16:creationId xmlns:a16="http://schemas.microsoft.com/office/drawing/2014/main" id="{67D3DA8C-D325-4046-9687-29D212044012}"/>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03E5998F-A621-DC4D-AA10-4A3065CB51C8}"/>
              </a:ext>
            </a:extLst>
          </p:cNvPr>
          <p:cNvGrpSpPr/>
          <p:nvPr/>
        </p:nvGrpSpPr>
        <p:grpSpPr>
          <a:xfrm>
            <a:off x="6964680" y="2244777"/>
            <a:ext cx="838200" cy="376503"/>
            <a:chOff x="6827520" y="2412417"/>
            <a:chExt cx="838200" cy="376503"/>
          </a:xfrm>
        </p:grpSpPr>
        <p:sp>
          <p:nvSpPr>
            <p:cNvPr id="4" name="Right Arrow 3">
              <a:extLst>
                <a:ext uri="{FF2B5EF4-FFF2-40B4-BE49-F238E27FC236}">
                  <a16:creationId xmlns:a16="http://schemas.microsoft.com/office/drawing/2014/main" id="{F775AAA1-C68A-6E48-B93F-2EC82451679E}"/>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13" name="Group 61">
              <a:extLst>
                <a:ext uri="{FF2B5EF4-FFF2-40B4-BE49-F238E27FC236}">
                  <a16:creationId xmlns:a16="http://schemas.microsoft.com/office/drawing/2014/main" id="{DA8A7729-4179-2747-BD0E-4CE16794F2C1}"/>
                </a:ext>
              </a:extLst>
            </p:cNvPr>
            <p:cNvGrpSpPr>
              <a:grpSpLocks/>
            </p:cNvGrpSpPr>
            <p:nvPr/>
          </p:nvGrpSpPr>
          <p:grpSpPr bwMode="auto">
            <a:xfrm>
              <a:off x="6827520" y="2412417"/>
              <a:ext cx="335280" cy="376503"/>
              <a:chOff x="335231" y="4405745"/>
              <a:chExt cx="1252537" cy="2138362"/>
            </a:xfrm>
          </p:grpSpPr>
          <p:sp>
            <p:nvSpPr>
              <p:cNvPr id="415" name="Freeform 414">
                <a:extLst>
                  <a:ext uri="{FF2B5EF4-FFF2-40B4-BE49-F238E27FC236}">
                    <a16:creationId xmlns:a16="http://schemas.microsoft.com/office/drawing/2014/main" id="{00613895-5F49-B341-AE32-45F01EC3F40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16" name="Freeform 415">
                <a:extLst>
                  <a:ext uri="{FF2B5EF4-FFF2-40B4-BE49-F238E27FC236}">
                    <a16:creationId xmlns:a16="http://schemas.microsoft.com/office/drawing/2014/main" id="{43B7ABE8-5D31-7143-AA6A-3AB733CE2DC6}"/>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17" name="Rectangle 65">
                <a:extLst>
                  <a:ext uri="{FF2B5EF4-FFF2-40B4-BE49-F238E27FC236}">
                    <a16:creationId xmlns:a16="http://schemas.microsoft.com/office/drawing/2014/main" id="{68F192F6-ED5A-CE43-91EA-B245844A9187}"/>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15" name="TextBox 14">
            <a:extLst>
              <a:ext uri="{FF2B5EF4-FFF2-40B4-BE49-F238E27FC236}">
                <a16:creationId xmlns:a16="http://schemas.microsoft.com/office/drawing/2014/main" id="{B24DFD8D-7E45-C14A-98B8-9FDCF13CB43E}"/>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usual: datagram as payload in link-layer frame</a:t>
            </a:r>
          </a:p>
        </p:txBody>
      </p:sp>
      <p:grpSp>
        <p:nvGrpSpPr>
          <p:cNvPr id="467" name="Group 466">
            <a:extLst>
              <a:ext uri="{FF2B5EF4-FFF2-40B4-BE49-F238E27FC236}">
                <a16:creationId xmlns:a16="http://schemas.microsoft.com/office/drawing/2014/main" id="{582FCB21-81FE-7B4D-993E-70AE16E2CB72}"/>
              </a:ext>
            </a:extLst>
          </p:cNvPr>
          <p:cNvGrpSpPr/>
          <p:nvPr/>
        </p:nvGrpSpPr>
        <p:grpSpPr>
          <a:xfrm>
            <a:off x="2834599" y="5970990"/>
            <a:ext cx="2306635" cy="467910"/>
            <a:chOff x="2670897" y="3119120"/>
            <a:chExt cx="2306635" cy="467910"/>
          </a:xfrm>
        </p:grpSpPr>
        <p:sp>
          <p:nvSpPr>
            <p:cNvPr id="468" name="Line 57">
              <a:extLst>
                <a:ext uri="{FF2B5EF4-FFF2-40B4-BE49-F238E27FC236}">
                  <a16:creationId xmlns:a16="http://schemas.microsoft.com/office/drawing/2014/main" id="{8CE2752B-6E0C-F84A-9A32-BC1A3D305AAD}"/>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9" name="Text Box 18">
              <a:extLst>
                <a:ext uri="{FF2B5EF4-FFF2-40B4-BE49-F238E27FC236}">
                  <a16:creationId xmlns:a16="http://schemas.microsoft.com/office/drawing/2014/main" id="{99B67058-3545-9E43-9FA2-BC1B4BE58044}"/>
                </a:ext>
              </a:extLst>
            </p:cNvPr>
            <p:cNvSpPr txBox="1">
              <a:spLocks noChangeArrowheads="1"/>
            </p:cNvSpPr>
            <p:nvPr/>
          </p:nvSpPr>
          <p:spPr bwMode="auto">
            <a:xfrm>
              <a:off x="2670897" y="3311570"/>
              <a:ext cx="1348447"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IPv4 datagram</a:t>
              </a:r>
            </a:p>
          </p:txBody>
        </p:sp>
      </p:grpSp>
      <p:grpSp>
        <p:nvGrpSpPr>
          <p:cNvPr id="470" name="Group 469">
            <a:extLst>
              <a:ext uri="{FF2B5EF4-FFF2-40B4-BE49-F238E27FC236}">
                <a16:creationId xmlns:a16="http://schemas.microsoft.com/office/drawing/2014/main" id="{58A87233-BB18-2342-80C1-3FDAF4FCF0D6}"/>
              </a:ext>
            </a:extLst>
          </p:cNvPr>
          <p:cNvGrpSpPr/>
          <p:nvPr/>
        </p:nvGrpSpPr>
        <p:grpSpPr>
          <a:xfrm>
            <a:off x="4511040" y="5222642"/>
            <a:ext cx="5332920" cy="956237"/>
            <a:chOff x="4225418" y="2614613"/>
            <a:chExt cx="5332920" cy="1162913"/>
          </a:xfrm>
        </p:grpSpPr>
        <p:grpSp>
          <p:nvGrpSpPr>
            <p:cNvPr id="471" name="Group 470">
              <a:extLst>
                <a:ext uri="{FF2B5EF4-FFF2-40B4-BE49-F238E27FC236}">
                  <a16:creationId xmlns:a16="http://schemas.microsoft.com/office/drawing/2014/main" id="{6417E717-F932-334A-B523-B49F41EEFCEF}"/>
                </a:ext>
              </a:extLst>
            </p:cNvPr>
            <p:cNvGrpSpPr/>
            <p:nvPr/>
          </p:nvGrpSpPr>
          <p:grpSpPr>
            <a:xfrm>
              <a:off x="4225418" y="3289252"/>
              <a:ext cx="5303159" cy="488274"/>
              <a:chOff x="979298" y="4279852"/>
              <a:chExt cx="5303159" cy="488274"/>
            </a:xfrm>
          </p:grpSpPr>
          <p:sp>
            <p:nvSpPr>
              <p:cNvPr id="473" name="Rectangle 26">
                <a:extLst>
                  <a:ext uri="{FF2B5EF4-FFF2-40B4-BE49-F238E27FC236}">
                    <a16:creationId xmlns:a16="http://schemas.microsoft.com/office/drawing/2014/main" id="{E704B502-2B95-9F42-80CE-21EEE1329483}"/>
                  </a:ext>
                </a:extLst>
              </p:cNvPr>
              <p:cNvSpPr>
                <a:spLocks noChangeArrowheads="1"/>
              </p:cNvSpPr>
              <p:nvPr/>
            </p:nvSpPr>
            <p:spPr bwMode="auto">
              <a:xfrm>
                <a:off x="979298" y="4289347"/>
                <a:ext cx="5303159" cy="468314"/>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74" name="Line 27">
                <a:extLst>
                  <a:ext uri="{FF2B5EF4-FFF2-40B4-BE49-F238E27FC236}">
                    <a16:creationId xmlns:a16="http://schemas.microsoft.com/office/drawing/2014/main" id="{38D4C635-FA91-D44D-BD07-BB877820EACA}"/>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5" name="Line 28">
                <a:extLst>
                  <a:ext uri="{FF2B5EF4-FFF2-40B4-BE49-F238E27FC236}">
                    <a16:creationId xmlns:a16="http://schemas.microsoft.com/office/drawing/2014/main" id="{62A3BDAB-160E-D94B-927D-6AAC72DEDEAD}"/>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6" name="Line 29">
                <a:extLst>
                  <a:ext uri="{FF2B5EF4-FFF2-40B4-BE49-F238E27FC236}">
                    <a16:creationId xmlns:a16="http://schemas.microsoft.com/office/drawing/2014/main" id="{540B2AB8-5EC3-CC45-8B22-9378CEEA1A87}"/>
                  </a:ext>
                </a:extLst>
              </p:cNvPr>
              <p:cNvSpPr>
                <a:spLocks noChangeShapeType="1"/>
              </p:cNvSpPr>
              <p:nvPr/>
            </p:nvSpPr>
            <p:spPr bwMode="auto">
              <a:xfrm>
                <a:off x="2129045" y="4299810"/>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77" name="Group 476">
                <a:extLst>
                  <a:ext uri="{FF2B5EF4-FFF2-40B4-BE49-F238E27FC236}">
                    <a16:creationId xmlns:a16="http://schemas.microsoft.com/office/drawing/2014/main" id="{8A3CA284-45CA-7046-A47F-984CA0AEF54A}"/>
                  </a:ext>
                </a:extLst>
              </p:cNvPr>
              <p:cNvGrpSpPr/>
              <p:nvPr/>
            </p:nvGrpSpPr>
            <p:grpSpPr>
              <a:xfrm>
                <a:off x="2865478" y="4319509"/>
                <a:ext cx="3402012" cy="414337"/>
                <a:chOff x="8090620" y="3748009"/>
                <a:chExt cx="3402012" cy="414337"/>
              </a:xfrm>
            </p:grpSpPr>
            <p:sp>
              <p:nvSpPr>
                <p:cNvPr id="480" name="Line 65">
                  <a:extLst>
                    <a:ext uri="{FF2B5EF4-FFF2-40B4-BE49-F238E27FC236}">
                      <a16:creationId xmlns:a16="http://schemas.microsoft.com/office/drawing/2014/main" id="{58CA2B8C-1734-0B42-A1DE-5FF99DFC0046}"/>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1" name="Rectangle 5">
                  <a:extLst>
                    <a:ext uri="{FF2B5EF4-FFF2-40B4-BE49-F238E27FC236}">
                      <a16:creationId xmlns:a16="http://schemas.microsoft.com/office/drawing/2014/main" id="{083BA3FA-8CB0-B247-8BDD-71A9460BBC83}"/>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82" name="Line 8">
                  <a:extLst>
                    <a:ext uri="{FF2B5EF4-FFF2-40B4-BE49-F238E27FC236}">
                      <a16:creationId xmlns:a16="http://schemas.microsoft.com/office/drawing/2014/main" id="{350DB54B-5F36-B04C-B44A-9922DAACE4BF}"/>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3" name="Line 9">
                  <a:extLst>
                    <a:ext uri="{FF2B5EF4-FFF2-40B4-BE49-F238E27FC236}">
                      <a16:creationId xmlns:a16="http://schemas.microsoft.com/office/drawing/2014/main" id="{BF3D96E9-0FCE-6146-A7D2-999BEAE4DD65}"/>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Line 10">
                  <a:extLst>
                    <a:ext uri="{FF2B5EF4-FFF2-40B4-BE49-F238E27FC236}">
                      <a16:creationId xmlns:a16="http://schemas.microsoft.com/office/drawing/2014/main" id="{FABE8F28-530E-CF4F-9CE5-F9516E73F302}"/>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5" name="Line 11">
                  <a:extLst>
                    <a:ext uri="{FF2B5EF4-FFF2-40B4-BE49-F238E27FC236}">
                      <a16:creationId xmlns:a16="http://schemas.microsoft.com/office/drawing/2014/main" id="{A52F325C-2ACD-9042-B1E1-02285FB9AEE0}"/>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Line 12">
                  <a:extLst>
                    <a:ext uri="{FF2B5EF4-FFF2-40B4-BE49-F238E27FC236}">
                      <a16:creationId xmlns:a16="http://schemas.microsoft.com/office/drawing/2014/main" id="{2414715C-3B10-6C4D-8622-E9A6624259EE}"/>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7" name="Line 13">
                  <a:extLst>
                    <a:ext uri="{FF2B5EF4-FFF2-40B4-BE49-F238E27FC236}">
                      <a16:creationId xmlns:a16="http://schemas.microsoft.com/office/drawing/2014/main" id="{8951336E-5F7F-0A41-AB9E-17FDE2E72D71}"/>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Line 14">
                  <a:extLst>
                    <a:ext uri="{FF2B5EF4-FFF2-40B4-BE49-F238E27FC236}">
                      <a16:creationId xmlns:a16="http://schemas.microsoft.com/office/drawing/2014/main" id="{D109FFC4-0686-BA45-8416-CCA8AE188951}"/>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Line 15">
                  <a:extLst>
                    <a:ext uri="{FF2B5EF4-FFF2-40B4-BE49-F238E27FC236}">
                      <a16:creationId xmlns:a16="http://schemas.microsoft.com/office/drawing/2014/main" id="{BDE93B63-B7CB-6E4A-980E-E24EA4C058F5}"/>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8" name="Rectangle 5">
                <a:extLst>
                  <a:ext uri="{FF2B5EF4-FFF2-40B4-BE49-F238E27FC236}">
                    <a16:creationId xmlns:a16="http://schemas.microsoft.com/office/drawing/2014/main" id="{B5E41425-B1F8-2445-ADEE-043413AFC1E8}"/>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79" name="Text Box 64">
                <a:extLst>
                  <a:ext uri="{FF2B5EF4-FFF2-40B4-BE49-F238E27FC236}">
                    <a16:creationId xmlns:a16="http://schemas.microsoft.com/office/drawing/2014/main" id="{A3A8B632-6487-834D-BE46-4579297998B8}"/>
                  </a:ext>
                </a:extLst>
              </p:cNvPr>
              <p:cNvSpPr txBox="1">
                <a:spLocks noChangeArrowheads="1"/>
              </p:cNvSpPr>
              <p:nvPr/>
            </p:nvSpPr>
            <p:spPr bwMode="auto">
              <a:xfrm>
                <a:off x="4133520" y="4301715"/>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 datagram</a:t>
                </a:r>
              </a:p>
            </p:txBody>
          </p:sp>
          <p:sp>
            <p:nvSpPr>
              <p:cNvPr id="491" name="Line 29">
                <a:extLst>
                  <a:ext uri="{FF2B5EF4-FFF2-40B4-BE49-F238E27FC236}">
                    <a16:creationId xmlns:a16="http://schemas.microsoft.com/office/drawing/2014/main" id="{DAB9ECEA-D85D-1A4F-BA23-45E2EF5BAE7A}"/>
                  </a:ext>
                </a:extLst>
              </p:cNvPr>
              <p:cNvSpPr>
                <a:spLocks noChangeShapeType="1"/>
              </p:cNvSpPr>
              <p:nvPr/>
            </p:nvSpPr>
            <p:spPr bwMode="auto">
              <a:xfrm>
                <a:off x="1141962" y="4285554"/>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2" name="Line 29">
                <a:extLst>
                  <a:ext uri="{FF2B5EF4-FFF2-40B4-BE49-F238E27FC236}">
                    <a16:creationId xmlns:a16="http://schemas.microsoft.com/office/drawing/2014/main" id="{1835EE88-FFC9-6145-9FA4-024B97A0E0A6}"/>
                  </a:ext>
                </a:extLst>
              </p:cNvPr>
              <p:cNvSpPr>
                <a:spLocks noChangeShapeType="1"/>
              </p:cNvSpPr>
              <p:nvPr/>
            </p:nvSpPr>
            <p:spPr bwMode="auto">
              <a:xfrm>
                <a:off x="1214646" y="4294108"/>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3" name="Line 29">
                <a:extLst>
                  <a:ext uri="{FF2B5EF4-FFF2-40B4-BE49-F238E27FC236}">
                    <a16:creationId xmlns:a16="http://schemas.microsoft.com/office/drawing/2014/main" id="{DA546E44-2985-B04E-9342-D3FA12D49CE2}"/>
                  </a:ext>
                </a:extLst>
              </p:cNvPr>
              <p:cNvSpPr>
                <a:spLocks noChangeShapeType="1"/>
              </p:cNvSpPr>
              <p:nvPr/>
            </p:nvSpPr>
            <p:spPr bwMode="auto">
              <a:xfrm>
                <a:off x="1024733" y="427985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4" name="Line 29">
                <a:extLst>
                  <a:ext uri="{FF2B5EF4-FFF2-40B4-BE49-F238E27FC236}">
                    <a16:creationId xmlns:a16="http://schemas.microsoft.com/office/drawing/2014/main" id="{F68BA5C6-0D09-1A48-9B38-855C654FF9D3}"/>
                  </a:ext>
                </a:extLst>
              </p:cNvPr>
              <p:cNvSpPr>
                <a:spLocks noChangeShapeType="1"/>
              </p:cNvSpPr>
              <p:nvPr/>
            </p:nvSpPr>
            <p:spPr bwMode="auto">
              <a:xfrm>
                <a:off x="1749220" y="429981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2" name="Freeform 471">
              <a:extLst>
                <a:ext uri="{FF2B5EF4-FFF2-40B4-BE49-F238E27FC236}">
                  <a16:creationId xmlns:a16="http://schemas.microsoft.com/office/drawing/2014/main" id="{AAB7D595-0EAC-C340-8646-E5D0558E23D5}"/>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90" name="TextBox 489">
            <a:extLst>
              <a:ext uri="{FF2B5EF4-FFF2-40B4-BE49-F238E27FC236}">
                <a16:creationId xmlns:a16="http://schemas.microsoft.com/office/drawing/2014/main" id="{ED951575-6D9E-8444-AF65-4E4F4F15AFAD}"/>
              </a:ext>
            </a:extLst>
          </p:cNvPr>
          <p:cNvSpPr txBox="1"/>
          <p:nvPr/>
        </p:nvSpPr>
        <p:spPr>
          <a:xfrm>
            <a:off x="4979542" y="6158950"/>
            <a:ext cx="53739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tunneling: IPv6 datagram as payload in a IPv4 datagram</a:t>
            </a:r>
          </a:p>
        </p:txBody>
      </p:sp>
      <p:grpSp>
        <p:nvGrpSpPr>
          <p:cNvPr id="460" name="Group 459">
            <a:extLst>
              <a:ext uri="{FF2B5EF4-FFF2-40B4-BE49-F238E27FC236}">
                <a16:creationId xmlns:a16="http://schemas.microsoft.com/office/drawing/2014/main" id="{4D18DF3D-F021-0C48-A36D-4B23F8AAFD1C}"/>
              </a:ext>
            </a:extLst>
          </p:cNvPr>
          <p:cNvGrpSpPr/>
          <p:nvPr/>
        </p:nvGrpSpPr>
        <p:grpSpPr>
          <a:xfrm>
            <a:off x="6903720" y="4965117"/>
            <a:ext cx="838200" cy="376503"/>
            <a:chOff x="6827520" y="2412417"/>
            <a:chExt cx="838200" cy="376503"/>
          </a:xfrm>
        </p:grpSpPr>
        <p:sp>
          <p:nvSpPr>
            <p:cNvPr id="461" name="Right Arrow 460">
              <a:extLst>
                <a:ext uri="{FF2B5EF4-FFF2-40B4-BE49-F238E27FC236}">
                  <a16:creationId xmlns:a16="http://schemas.microsoft.com/office/drawing/2014/main" id="{FEC858D0-05CB-1D47-B1C9-43E27921274B}"/>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62" name="Group 61">
              <a:extLst>
                <a:ext uri="{FF2B5EF4-FFF2-40B4-BE49-F238E27FC236}">
                  <a16:creationId xmlns:a16="http://schemas.microsoft.com/office/drawing/2014/main" id="{43EB2327-7325-AB41-A3B5-0C0DE2655D45}"/>
                </a:ext>
              </a:extLst>
            </p:cNvPr>
            <p:cNvGrpSpPr>
              <a:grpSpLocks/>
            </p:cNvGrpSpPr>
            <p:nvPr/>
          </p:nvGrpSpPr>
          <p:grpSpPr bwMode="auto">
            <a:xfrm>
              <a:off x="6827520" y="2412417"/>
              <a:ext cx="335280" cy="376503"/>
              <a:chOff x="335231" y="4405745"/>
              <a:chExt cx="1252537" cy="2138362"/>
            </a:xfrm>
          </p:grpSpPr>
          <p:sp>
            <p:nvSpPr>
              <p:cNvPr id="463" name="Freeform 462">
                <a:extLst>
                  <a:ext uri="{FF2B5EF4-FFF2-40B4-BE49-F238E27FC236}">
                    <a16:creationId xmlns:a16="http://schemas.microsoft.com/office/drawing/2014/main" id="{10DEFA56-477A-FB49-8503-F1F4C4F92FF5}"/>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64" name="Freeform 463">
                <a:extLst>
                  <a:ext uri="{FF2B5EF4-FFF2-40B4-BE49-F238E27FC236}">
                    <a16:creationId xmlns:a16="http://schemas.microsoft.com/office/drawing/2014/main" id="{2E0154E9-B9C9-C04C-B69D-570B28DA959C}"/>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65" name="Rectangle 65">
                <a:extLst>
                  <a:ext uri="{FF2B5EF4-FFF2-40B4-BE49-F238E27FC236}">
                    <a16:creationId xmlns:a16="http://schemas.microsoft.com/office/drawing/2014/main" id="{1C32B141-66A3-F744-B5C1-7283AA1EDE73}"/>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0" name="Rectangle 19">
            <a:extLst>
              <a:ext uri="{FF2B5EF4-FFF2-40B4-BE49-F238E27FC236}">
                <a16:creationId xmlns:a16="http://schemas.microsoft.com/office/drawing/2014/main" id="{00DD4844-819E-9E45-B164-6CDFAEE54721}"/>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576096C-AF15-BD40-9CA1-5F9A555E20FA}"/>
              </a:ext>
            </a:extLst>
          </p:cNvPr>
          <p:cNvGrpSpPr/>
          <p:nvPr/>
        </p:nvGrpSpPr>
        <p:grpSpPr>
          <a:xfrm>
            <a:off x="5243279" y="4964546"/>
            <a:ext cx="3924175" cy="366887"/>
            <a:chOff x="5243279" y="4964546"/>
            <a:chExt cx="3924175" cy="366887"/>
          </a:xfrm>
        </p:grpSpPr>
        <p:sp>
          <p:nvSpPr>
            <p:cNvPr id="165" name="Text Box 144">
              <a:extLst>
                <a:ext uri="{FF2B5EF4-FFF2-40B4-BE49-F238E27FC236}">
                  <a16:creationId xmlns:a16="http://schemas.microsoft.com/office/drawing/2014/main" id="{5162208E-6A82-C943-B994-B2D4BDC38859}"/>
                </a:ext>
              </a:extLst>
            </p:cNvPr>
            <p:cNvSpPr txBox="1">
              <a:spLocks noChangeArrowheads="1"/>
            </p:cNvSpPr>
            <p:nvPr/>
          </p:nvSpPr>
          <p:spPr bwMode="auto">
            <a:xfrm>
              <a:off x="5243279" y="4964546"/>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14" name="Text Box 143">
              <a:extLst>
                <a:ext uri="{FF2B5EF4-FFF2-40B4-BE49-F238E27FC236}">
                  <a16:creationId xmlns:a16="http://schemas.microsoft.com/office/drawing/2014/main" id="{E4FD710E-6938-5A41-BE72-D4BFF3EB9495}"/>
                </a:ext>
              </a:extLst>
            </p:cNvPr>
            <p:cNvSpPr txBox="1">
              <a:spLocks noChangeArrowheads="1"/>
            </p:cNvSpPr>
            <p:nvPr/>
          </p:nvSpPr>
          <p:spPr bwMode="auto">
            <a:xfrm>
              <a:off x="8298305" y="4992879"/>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spTree>
    <p:extLst>
      <p:ext uri="{BB962C8B-B14F-4D97-AF65-F5344CB8AC3E}">
        <p14:creationId xmlns:p14="http://schemas.microsoft.com/office/powerpoint/2010/main" val="338337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dissolve">
                                      <p:cBhvr>
                                        <p:cTn id="10" dur="500"/>
                                        <p:tgtEl>
                                          <p:spTgt spid="16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animEffect transition="in" filter="wipe(left)">
                                      <p:cBhvr>
                                        <p:cTn id="15" dur="500"/>
                                        <p:tgtEl>
                                          <p:spTgt spid="46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70"/>
                                        </p:tgtEl>
                                        <p:attrNameLst>
                                          <p:attrName>style.visibility</p:attrName>
                                        </p:attrNameLst>
                                      </p:cBhvr>
                                      <p:to>
                                        <p:strVal val="visible"/>
                                      </p:to>
                                    </p:set>
                                    <p:animEffect transition="in" filter="wipe(up)">
                                      <p:cBhvr>
                                        <p:cTn id="20" dur="500"/>
                                        <p:tgtEl>
                                          <p:spTgt spid="470"/>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467"/>
                                        </p:tgtEl>
                                        <p:attrNameLst>
                                          <p:attrName>style.visibility</p:attrName>
                                        </p:attrNameLst>
                                      </p:cBhvr>
                                      <p:to>
                                        <p:strVal val="visible"/>
                                      </p:to>
                                    </p:set>
                                    <p:animEffect transition="in" filter="dissolve">
                                      <p:cBhvr>
                                        <p:cTn id="24" dur="500"/>
                                        <p:tgtEl>
                                          <p:spTgt spid="467"/>
                                        </p:tgtEl>
                                      </p:cBhvr>
                                    </p:animEffect>
                                  </p:childTnLst>
                                </p:cTn>
                              </p:par>
                            </p:childTnLst>
                          </p:cTn>
                        </p:par>
                        <p:par>
                          <p:cTn id="25" fill="hold">
                            <p:stCondLst>
                              <p:cond delay="1500"/>
                            </p:stCondLst>
                            <p:childTnLst>
                              <p:par>
                                <p:cTn id="26" presetID="9" presetClass="entr" presetSubtype="0" fill="hold" grpId="0" nodeType="afterEffect">
                                  <p:stCondLst>
                                    <p:cond delay="500"/>
                                  </p:stCondLst>
                                  <p:childTnLst>
                                    <p:set>
                                      <p:cBhvr>
                                        <p:cTn id="27" dur="1" fill="hold">
                                          <p:stCondLst>
                                            <p:cond delay="0"/>
                                          </p:stCondLst>
                                        </p:cTn>
                                        <p:tgtEl>
                                          <p:spTgt spid="490"/>
                                        </p:tgtEl>
                                        <p:attrNameLst>
                                          <p:attrName>style.visibility</p:attrName>
                                        </p:attrNameLst>
                                      </p:cBhvr>
                                      <p:to>
                                        <p:strVal val="visible"/>
                                      </p:to>
                                    </p:set>
                                    <p:animEffect transition="in" filter="dissolve">
                                      <p:cBhvr>
                                        <p:cTn id="28" dur="5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49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Group 354">
            <a:extLst>
              <a:ext uri="{FF2B5EF4-FFF2-40B4-BE49-F238E27FC236}">
                <a16:creationId xmlns:a16="http://schemas.microsoft.com/office/drawing/2014/main" id="{8664861B-122E-9E40-A054-FD448E175B48}"/>
              </a:ext>
            </a:extLst>
          </p:cNvPr>
          <p:cNvGrpSpPr>
            <a:grpSpLocks/>
          </p:cNvGrpSpPr>
          <p:nvPr/>
        </p:nvGrpSpPr>
        <p:grpSpPr bwMode="auto">
          <a:xfrm>
            <a:off x="6285630" y="3268207"/>
            <a:ext cx="1176337" cy="3330575"/>
            <a:chOff x="3507" y="2128"/>
            <a:chExt cx="741" cy="2098"/>
          </a:xfrm>
        </p:grpSpPr>
        <p:sp>
          <p:nvSpPr>
            <p:cNvPr id="171" name="Line 196">
              <a:extLst>
                <a:ext uri="{FF2B5EF4-FFF2-40B4-BE49-F238E27FC236}">
                  <a16:creationId xmlns:a16="http://schemas.microsoft.com/office/drawing/2014/main" id="{5F8A900E-F4A9-C049-BD79-B1EA7B6F499A}"/>
                </a:ext>
              </a:extLst>
            </p:cNvPr>
            <p:cNvSpPr>
              <a:spLocks noChangeShapeType="1"/>
            </p:cNvSpPr>
            <p:nvPr/>
          </p:nvSpPr>
          <p:spPr bwMode="auto">
            <a:xfrm>
              <a:off x="3627" y="2128"/>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Text Box 210">
              <a:extLst>
                <a:ext uri="{FF2B5EF4-FFF2-40B4-BE49-F238E27FC236}">
                  <a16:creationId xmlns:a16="http://schemas.microsoft.com/office/drawing/2014/main" id="{857A6CF4-362B-DD44-B28A-D45F0134BB80}"/>
                </a:ext>
              </a:extLst>
            </p:cNvPr>
            <p:cNvSpPr txBox="1">
              <a:spLocks noChangeArrowheads="1"/>
            </p:cNvSpPr>
            <p:nvPr/>
          </p:nvSpPr>
          <p:spPr bwMode="auto">
            <a:xfrm>
              <a:off x="3507" y="3775"/>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B-to-C:</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 inside</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IPv4</a:t>
              </a:r>
            </a:p>
          </p:txBody>
        </p:sp>
        <p:sp>
          <p:nvSpPr>
            <p:cNvPr id="173" name="Line 211">
              <a:extLst>
                <a:ext uri="{FF2B5EF4-FFF2-40B4-BE49-F238E27FC236}">
                  <a16:creationId xmlns:a16="http://schemas.microsoft.com/office/drawing/2014/main" id="{E8B43FB3-D739-F746-A9FF-D32BF1E82C48}"/>
                </a:ext>
              </a:extLst>
            </p:cNvPr>
            <p:cNvSpPr>
              <a:spLocks noChangeShapeType="1"/>
            </p:cNvSpPr>
            <p:nvPr/>
          </p:nvSpPr>
          <p:spPr bwMode="auto">
            <a:xfrm>
              <a:off x="3883" y="3640"/>
              <a:ext cx="0" cy="1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4" name="Group 217">
              <a:extLst>
                <a:ext uri="{FF2B5EF4-FFF2-40B4-BE49-F238E27FC236}">
                  <a16:creationId xmlns:a16="http://schemas.microsoft.com/office/drawing/2014/main" id="{A90D65B9-F6BA-EE47-BCAA-41FC80D0D98B}"/>
                </a:ext>
              </a:extLst>
            </p:cNvPr>
            <p:cNvGrpSpPr>
              <a:grpSpLocks/>
            </p:cNvGrpSpPr>
            <p:nvPr/>
          </p:nvGrpSpPr>
          <p:grpSpPr bwMode="auto">
            <a:xfrm>
              <a:off x="3558" y="2220"/>
              <a:ext cx="583" cy="1388"/>
              <a:chOff x="478" y="2082"/>
              <a:chExt cx="583" cy="1388"/>
            </a:xfrm>
          </p:grpSpPr>
          <p:sp>
            <p:nvSpPr>
              <p:cNvPr id="175" name="Rectangle 218">
                <a:extLst>
                  <a:ext uri="{FF2B5EF4-FFF2-40B4-BE49-F238E27FC236}">
                    <a16:creationId xmlns:a16="http://schemas.microsoft.com/office/drawing/2014/main" id="{450F7344-AA44-114F-BAED-E52F2048F2A2}"/>
                  </a:ext>
                </a:extLst>
              </p:cNvPr>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176" name="Group 219">
                <a:extLst>
                  <a:ext uri="{FF2B5EF4-FFF2-40B4-BE49-F238E27FC236}">
                    <a16:creationId xmlns:a16="http://schemas.microsoft.com/office/drawing/2014/main" id="{1411D276-5368-954A-BD00-E54BD0F43AC9}"/>
                  </a:ext>
                </a:extLst>
              </p:cNvPr>
              <p:cNvGrpSpPr>
                <a:grpSpLocks/>
              </p:cNvGrpSpPr>
              <p:nvPr/>
            </p:nvGrpSpPr>
            <p:grpSpPr bwMode="auto">
              <a:xfrm>
                <a:off x="499" y="2471"/>
                <a:ext cx="493" cy="908"/>
                <a:chOff x="4869" y="143"/>
                <a:chExt cx="493" cy="908"/>
              </a:xfrm>
            </p:grpSpPr>
            <p:sp>
              <p:nvSpPr>
                <p:cNvPr id="178" name="Rectangle 220">
                  <a:extLst>
                    <a:ext uri="{FF2B5EF4-FFF2-40B4-BE49-F238E27FC236}">
                      <a16:creationId xmlns:a16="http://schemas.microsoft.com/office/drawing/2014/main" id="{C5BF02DE-C1F8-BB4A-8D32-290E9B10039C}"/>
                    </a:ext>
                  </a:extLst>
                </p:cNvPr>
                <p:cNvSpPr>
                  <a:spLocks noChangeArrowheads="1"/>
                </p:cNvSpPr>
                <p:nvPr/>
              </p:nvSpPr>
              <p:spPr bwMode="auto">
                <a:xfrm>
                  <a:off x="4893" y="143"/>
                  <a:ext cx="462" cy="908"/>
                </a:xfrm>
                <a:prstGeom prst="rect">
                  <a:avLst/>
                </a:prstGeom>
                <a:solidFill>
                  <a:srgbClr val="B5E7FF"/>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79" name="Text Box 221">
                  <a:extLst>
                    <a:ext uri="{FF2B5EF4-FFF2-40B4-BE49-F238E27FC236}">
                      <a16:creationId xmlns:a16="http://schemas.microsoft.com/office/drawing/2014/main" id="{0AF63432-1868-7041-BC7C-74D54D5D6950}"/>
                    </a:ext>
                  </a:extLst>
                </p:cNvPr>
                <p:cNvSpPr txBox="1">
                  <a:spLocks noChangeArrowheads="1"/>
                </p:cNvSpPr>
                <p:nvPr/>
              </p:nvSpPr>
              <p:spPr bwMode="auto">
                <a:xfrm>
                  <a:off x="4869" y="161"/>
                  <a:ext cx="493"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p:txBody>
            </p:sp>
          </p:grpSp>
          <p:sp>
            <p:nvSpPr>
              <p:cNvPr id="177" name="Text Box 222">
                <a:extLst>
                  <a:ext uri="{FF2B5EF4-FFF2-40B4-BE49-F238E27FC236}">
                    <a16:creationId xmlns:a16="http://schemas.microsoft.com/office/drawing/2014/main" id="{CB089CAC-22C3-6542-8215-15782FB5B57E}"/>
                  </a:ext>
                </a:extLst>
              </p:cNvPr>
              <p:cNvSpPr txBox="1">
                <a:spLocks noChangeArrowheads="1"/>
              </p:cNvSpPr>
              <p:nvPr/>
            </p:nvSpPr>
            <p:spPr bwMode="auto">
              <a:xfrm>
                <a:off x="49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src:B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dest: E</a:t>
                </a:r>
              </a:p>
            </p:txBody>
          </p:sp>
        </p:grpSp>
      </p:grpSp>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Tunneling</a:t>
            </a:r>
          </a:p>
        </p:txBody>
      </p:sp>
      <p:sp>
        <p:nvSpPr>
          <p:cNvPr id="94" name="Text Box 76">
            <a:extLst>
              <a:ext uri="{FF2B5EF4-FFF2-40B4-BE49-F238E27FC236}">
                <a16:creationId xmlns:a16="http://schemas.microsoft.com/office/drawing/2014/main" id="{62F1B7C4-0039-A74A-B993-603447F55862}"/>
              </a:ext>
            </a:extLst>
          </p:cNvPr>
          <p:cNvSpPr txBox="1">
            <a:spLocks noChangeArrowheads="1"/>
          </p:cNvSpPr>
          <p:nvPr/>
        </p:nvSpPr>
        <p:spPr bwMode="auto">
          <a:xfrm>
            <a:off x="1638577" y="2479069"/>
            <a:ext cx="1908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 view:</a:t>
            </a:r>
          </a:p>
        </p:txBody>
      </p:sp>
      <p:sp>
        <p:nvSpPr>
          <p:cNvPr id="95" name="Line 147">
            <a:extLst>
              <a:ext uri="{FF2B5EF4-FFF2-40B4-BE49-F238E27FC236}">
                <a16:creationId xmlns:a16="http://schemas.microsoft.com/office/drawing/2014/main" id="{189F3025-CEBB-CD49-B964-56C598B88309}"/>
              </a:ext>
            </a:extLst>
          </p:cNvPr>
          <p:cNvSpPr>
            <a:spLocks noChangeShapeType="1"/>
          </p:cNvSpPr>
          <p:nvPr/>
        </p:nvSpPr>
        <p:spPr bwMode="auto">
          <a:xfrm flipV="1">
            <a:off x="5432976" y="2762595"/>
            <a:ext cx="2750903" cy="0"/>
          </a:xfrm>
          <a:prstGeom prst="line">
            <a:avLst/>
          </a:prstGeom>
          <a:noFill/>
          <a:ln w="19050">
            <a:solidFill>
              <a:srgbClr val="CC000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 Box 180">
            <a:extLst>
              <a:ext uri="{FF2B5EF4-FFF2-40B4-BE49-F238E27FC236}">
                <a16:creationId xmlns:a16="http://schemas.microsoft.com/office/drawing/2014/main" id="{A633AB40-6115-0148-BF57-58966884971E}"/>
              </a:ext>
            </a:extLst>
          </p:cNvPr>
          <p:cNvSpPr txBox="1">
            <a:spLocks noChangeArrowheads="1"/>
          </p:cNvSpPr>
          <p:nvPr/>
        </p:nvSpPr>
        <p:spPr bwMode="auto">
          <a:xfrm>
            <a:off x="5807990" y="2886420"/>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IPv4</a:t>
            </a:r>
          </a:p>
        </p:txBody>
      </p:sp>
      <p:sp>
        <p:nvSpPr>
          <p:cNvPr id="97" name="Text Box 181">
            <a:extLst>
              <a:ext uri="{FF2B5EF4-FFF2-40B4-BE49-F238E27FC236}">
                <a16:creationId xmlns:a16="http://schemas.microsoft.com/office/drawing/2014/main" id="{931D1568-1B10-2D4F-B743-5FD9A1B5FEC0}"/>
              </a:ext>
            </a:extLst>
          </p:cNvPr>
          <p:cNvSpPr txBox="1">
            <a:spLocks noChangeArrowheads="1"/>
          </p:cNvSpPr>
          <p:nvPr/>
        </p:nvSpPr>
        <p:spPr bwMode="auto">
          <a:xfrm>
            <a:off x="7170020" y="2888007"/>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IPv4</a:t>
            </a:r>
          </a:p>
        </p:txBody>
      </p:sp>
      <p:sp>
        <p:nvSpPr>
          <p:cNvPr id="141" name="Text Box 50">
            <a:extLst>
              <a:ext uri="{FF2B5EF4-FFF2-40B4-BE49-F238E27FC236}">
                <a16:creationId xmlns:a16="http://schemas.microsoft.com/office/drawing/2014/main" id="{AEE118FB-311C-E349-8593-792B261584D5}"/>
              </a:ext>
            </a:extLst>
          </p:cNvPr>
          <p:cNvSpPr txBox="1">
            <a:spLocks noChangeArrowheads="1"/>
          </p:cNvSpPr>
          <p:nvPr/>
        </p:nvSpPr>
        <p:spPr bwMode="auto">
          <a:xfrm>
            <a:off x="8317782" y="2256182"/>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142" name="Line 142">
            <a:extLst>
              <a:ext uri="{FF2B5EF4-FFF2-40B4-BE49-F238E27FC236}">
                <a16:creationId xmlns:a16="http://schemas.microsoft.com/office/drawing/2014/main" id="{B207ED6F-0861-6549-ACDE-1CC3A99A2CAC}"/>
              </a:ext>
            </a:extLst>
          </p:cNvPr>
          <p:cNvSpPr>
            <a:spLocks noChangeShapeType="1"/>
          </p:cNvSpPr>
          <p:nvPr/>
        </p:nvSpPr>
        <p:spPr bwMode="auto">
          <a:xfrm flipV="1">
            <a:off x="8857532" y="275307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 Box 145">
            <a:extLst>
              <a:ext uri="{FF2B5EF4-FFF2-40B4-BE49-F238E27FC236}">
                <a16:creationId xmlns:a16="http://schemas.microsoft.com/office/drawing/2014/main" id="{1227F6DB-46DA-1841-BA2F-8F0DEEC6D107}"/>
              </a:ext>
            </a:extLst>
          </p:cNvPr>
          <p:cNvSpPr txBox="1">
            <a:spLocks noChangeArrowheads="1"/>
          </p:cNvSpPr>
          <p:nvPr/>
        </p:nvSpPr>
        <p:spPr bwMode="auto">
          <a:xfrm>
            <a:off x="8099025" y="2875307"/>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144" name="Text Box 146">
            <a:extLst>
              <a:ext uri="{FF2B5EF4-FFF2-40B4-BE49-F238E27FC236}">
                <a16:creationId xmlns:a16="http://schemas.microsoft.com/office/drawing/2014/main" id="{5E720538-FCCC-3B43-88A3-8D7219A344B6}"/>
              </a:ext>
            </a:extLst>
          </p:cNvPr>
          <p:cNvSpPr txBox="1">
            <a:spLocks noChangeArrowheads="1"/>
          </p:cNvSpPr>
          <p:nvPr/>
        </p:nvSpPr>
        <p:spPr bwMode="auto">
          <a:xfrm>
            <a:off x="9202020" y="2878482"/>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147" name="Text Box 299">
            <a:extLst>
              <a:ext uri="{FF2B5EF4-FFF2-40B4-BE49-F238E27FC236}">
                <a16:creationId xmlns:a16="http://schemas.microsoft.com/office/drawing/2014/main" id="{8CB09BD1-4824-F647-AAE9-42E9C8BCF505}"/>
              </a:ext>
            </a:extLst>
          </p:cNvPr>
          <p:cNvSpPr txBox="1">
            <a:spLocks noChangeArrowheads="1"/>
          </p:cNvSpPr>
          <p:nvPr/>
        </p:nvSpPr>
        <p:spPr bwMode="auto">
          <a:xfrm>
            <a:off x="9334991" y="2262532"/>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164" name="Text Box 300">
            <a:extLst>
              <a:ext uri="{FF2B5EF4-FFF2-40B4-BE49-F238E27FC236}">
                <a16:creationId xmlns:a16="http://schemas.microsoft.com/office/drawing/2014/main" id="{0AED3E2E-7EF0-D24B-88E2-E14C6018ACAD}"/>
              </a:ext>
            </a:extLst>
          </p:cNvPr>
          <p:cNvSpPr txBox="1">
            <a:spLocks noChangeArrowheads="1"/>
          </p:cNvSpPr>
          <p:nvPr/>
        </p:nvSpPr>
        <p:spPr bwMode="auto">
          <a:xfrm>
            <a:off x="5923515" y="2249832"/>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a:t>
            </a:r>
          </a:p>
        </p:txBody>
      </p:sp>
      <p:sp>
        <p:nvSpPr>
          <p:cNvPr id="165" name="Text Box 301">
            <a:extLst>
              <a:ext uri="{FF2B5EF4-FFF2-40B4-BE49-F238E27FC236}">
                <a16:creationId xmlns:a16="http://schemas.microsoft.com/office/drawing/2014/main" id="{39A05E3B-A345-BB4E-B350-FFA01EA28B89}"/>
              </a:ext>
            </a:extLst>
          </p:cNvPr>
          <p:cNvSpPr txBox="1">
            <a:spLocks noChangeArrowheads="1"/>
          </p:cNvSpPr>
          <p:nvPr/>
        </p:nvSpPr>
        <p:spPr bwMode="auto">
          <a:xfrm>
            <a:off x="7311307" y="2253007"/>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
            </a:r>
          </a:p>
        </p:txBody>
      </p:sp>
      <p:grpSp>
        <p:nvGrpSpPr>
          <p:cNvPr id="228" name="Group 227">
            <a:extLst>
              <a:ext uri="{FF2B5EF4-FFF2-40B4-BE49-F238E27FC236}">
                <a16:creationId xmlns:a16="http://schemas.microsoft.com/office/drawing/2014/main" id="{39028889-DBAA-3341-BA48-2F577863B977}"/>
              </a:ext>
            </a:extLst>
          </p:cNvPr>
          <p:cNvGrpSpPr/>
          <p:nvPr/>
        </p:nvGrpSpPr>
        <p:grpSpPr>
          <a:xfrm>
            <a:off x="5730326" y="2580911"/>
            <a:ext cx="735192" cy="352789"/>
            <a:chOff x="7493876" y="2774731"/>
            <a:chExt cx="1481958" cy="894622"/>
          </a:xfrm>
        </p:grpSpPr>
        <p:sp>
          <p:nvSpPr>
            <p:cNvPr id="229" name="Freeform 228">
              <a:extLst>
                <a:ext uri="{FF2B5EF4-FFF2-40B4-BE49-F238E27FC236}">
                  <a16:creationId xmlns:a16="http://schemas.microsoft.com/office/drawing/2014/main" id="{CB310358-E859-094E-BA99-37FCB4BFEAE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0" name="Oval 229">
              <a:extLst>
                <a:ext uri="{FF2B5EF4-FFF2-40B4-BE49-F238E27FC236}">
                  <a16:creationId xmlns:a16="http://schemas.microsoft.com/office/drawing/2014/main" id="{BDD1722D-BC4F-C74B-9D5B-6930831E774E}"/>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1" name="Group 230">
              <a:extLst>
                <a:ext uri="{FF2B5EF4-FFF2-40B4-BE49-F238E27FC236}">
                  <a16:creationId xmlns:a16="http://schemas.microsoft.com/office/drawing/2014/main" id="{365AE07F-5A02-F246-9B95-59DB9423D00E}"/>
                </a:ext>
              </a:extLst>
            </p:cNvPr>
            <p:cNvGrpSpPr/>
            <p:nvPr/>
          </p:nvGrpSpPr>
          <p:grpSpPr>
            <a:xfrm>
              <a:off x="7713663" y="2848339"/>
              <a:ext cx="1042107" cy="425543"/>
              <a:chOff x="7786941" y="2884917"/>
              <a:chExt cx="897649" cy="353919"/>
            </a:xfrm>
          </p:grpSpPr>
          <p:sp>
            <p:nvSpPr>
              <p:cNvPr id="232" name="Freeform 231">
                <a:extLst>
                  <a:ext uri="{FF2B5EF4-FFF2-40B4-BE49-F238E27FC236}">
                    <a16:creationId xmlns:a16="http://schemas.microsoft.com/office/drawing/2014/main" id="{14FD44EE-3757-4A4D-A18D-C61EFBB439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3" name="Freeform 232">
                <a:extLst>
                  <a:ext uri="{FF2B5EF4-FFF2-40B4-BE49-F238E27FC236}">
                    <a16:creationId xmlns:a16="http://schemas.microsoft.com/office/drawing/2014/main" id="{226F2D87-B266-FA4E-A83F-3DC6A4A918A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4" name="Freeform 233">
                <a:extLst>
                  <a:ext uri="{FF2B5EF4-FFF2-40B4-BE49-F238E27FC236}">
                    <a16:creationId xmlns:a16="http://schemas.microsoft.com/office/drawing/2014/main" id="{1C9C26E9-F250-174F-B690-FE783CED195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Freeform 234">
                <a:extLst>
                  <a:ext uri="{FF2B5EF4-FFF2-40B4-BE49-F238E27FC236}">
                    <a16:creationId xmlns:a16="http://schemas.microsoft.com/office/drawing/2014/main" id="{059C9F2E-BB6A-0F4E-9FD4-EF90C4B949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 name="Group 5">
            <a:extLst>
              <a:ext uri="{FF2B5EF4-FFF2-40B4-BE49-F238E27FC236}">
                <a16:creationId xmlns:a16="http://schemas.microsoft.com/office/drawing/2014/main" id="{2014D45D-C451-BD45-B3E1-5D0E9F0BB121}"/>
              </a:ext>
            </a:extLst>
          </p:cNvPr>
          <p:cNvGrpSpPr/>
          <p:nvPr/>
        </p:nvGrpSpPr>
        <p:grpSpPr>
          <a:xfrm>
            <a:off x="3670217" y="2228091"/>
            <a:ext cx="1845462" cy="967204"/>
            <a:chOff x="3670217" y="2254595"/>
            <a:chExt cx="1845462" cy="967204"/>
          </a:xfrm>
        </p:grpSpPr>
        <p:sp>
          <p:nvSpPr>
            <p:cNvPr id="108" name="Text Box 92">
              <a:extLst>
                <a:ext uri="{FF2B5EF4-FFF2-40B4-BE49-F238E27FC236}">
                  <a16:creationId xmlns:a16="http://schemas.microsoft.com/office/drawing/2014/main" id="{DC72D4CE-728B-FA4B-B59D-377BAA1C8D48}"/>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109" name="Text Box 108">
              <a:extLst>
                <a:ext uri="{FF2B5EF4-FFF2-40B4-BE49-F238E27FC236}">
                  <a16:creationId xmlns:a16="http://schemas.microsoft.com/office/drawing/2014/main" id="{85A19B03-1473-714F-9887-6504518B21C6}"/>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110" name="Line 141">
              <a:extLst>
                <a:ext uri="{FF2B5EF4-FFF2-40B4-BE49-F238E27FC236}">
                  <a16:creationId xmlns:a16="http://schemas.microsoft.com/office/drawing/2014/main" id="{F2FAFBC3-4C7D-C642-A947-11DC85620955}"/>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143">
              <a:extLst>
                <a:ext uri="{FF2B5EF4-FFF2-40B4-BE49-F238E27FC236}">
                  <a16:creationId xmlns:a16="http://schemas.microsoft.com/office/drawing/2014/main" id="{00EF4233-9EC3-844D-8E2A-77960111BBD8}"/>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112" name="Text Box 144">
              <a:extLst>
                <a:ext uri="{FF2B5EF4-FFF2-40B4-BE49-F238E27FC236}">
                  <a16:creationId xmlns:a16="http://schemas.microsoft.com/office/drawing/2014/main" id="{5E2FA2CC-4EA4-AD41-95CA-1861738152CB}"/>
                </a:ext>
              </a:extLst>
            </p:cNvPr>
            <p:cNvSpPr txBox="1">
              <a:spLocks noChangeArrowheads="1"/>
            </p:cNvSpPr>
            <p:nvPr/>
          </p:nvSpPr>
          <p:spPr bwMode="auto">
            <a:xfrm>
              <a:off x="464653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nvGrpSpPr>
            <p:cNvPr id="220" name="Group 219">
              <a:extLst>
                <a:ext uri="{FF2B5EF4-FFF2-40B4-BE49-F238E27FC236}">
                  <a16:creationId xmlns:a16="http://schemas.microsoft.com/office/drawing/2014/main" id="{74CC5104-3EFC-E748-9B0E-5926A004A103}"/>
                </a:ext>
              </a:extLst>
            </p:cNvPr>
            <p:cNvGrpSpPr/>
            <p:nvPr/>
          </p:nvGrpSpPr>
          <p:grpSpPr>
            <a:xfrm>
              <a:off x="3670217" y="2586162"/>
              <a:ext cx="731126" cy="344556"/>
              <a:chOff x="7493876" y="2774731"/>
              <a:chExt cx="1481958" cy="894622"/>
            </a:xfrm>
          </p:grpSpPr>
          <p:sp>
            <p:nvSpPr>
              <p:cNvPr id="221" name="Freeform 220">
                <a:extLst>
                  <a:ext uri="{FF2B5EF4-FFF2-40B4-BE49-F238E27FC236}">
                    <a16:creationId xmlns:a16="http://schemas.microsoft.com/office/drawing/2014/main" id="{0BF917FE-20F1-4D4B-96F5-AD639F32363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2" name="Oval 221">
                <a:extLst>
                  <a:ext uri="{FF2B5EF4-FFF2-40B4-BE49-F238E27FC236}">
                    <a16:creationId xmlns:a16="http://schemas.microsoft.com/office/drawing/2014/main" id="{18C3CC32-D6FE-ED4C-AD44-2E0696436D35}"/>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3" name="Group 222">
                <a:extLst>
                  <a:ext uri="{FF2B5EF4-FFF2-40B4-BE49-F238E27FC236}">
                    <a16:creationId xmlns:a16="http://schemas.microsoft.com/office/drawing/2014/main" id="{050D50AB-99F7-7848-816D-ACDFFEBC137C}"/>
                  </a:ext>
                </a:extLst>
              </p:cNvPr>
              <p:cNvGrpSpPr/>
              <p:nvPr/>
            </p:nvGrpSpPr>
            <p:grpSpPr>
              <a:xfrm>
                <a:off x="7713663" y="2848339"/>
                <a:ext cx="1042107" cy="425543"/>
                <a:chOff x="7786941" y="2884917"/>
                <a:chExt cx="897649" cy="353919"/>
              </a:xfrm>
            </p:grpSpPr>
            <p:sp>
              <p:nvSpPr>
                <p:cNvPr id="224" name="Freeform 223">
                  <a:extLst>
                    <a:ext uri="{FF2B5EF4-FFF2-40B4-BE49-F238E27FC236}">
                      <a16:creationId xmlns:a16="http://schemas.microsoft.com/office/drawing/2014/main" id="{FB5F5580-B0CB-AA4B-8DF1-EEE382384DE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Freeform 224">
                  <a:extLst>
                    <a:ext uri="{FF2B5EF4-FFF2-40B4-BE49-F238E27FC236}">
                      <a16:creationId xmlns:a16="http://schemas.microsoft.com/office/drawing/2014/main" id="{25BB82A7-BED3-A344-8C34-8B87559B06A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6" name="Freeform 225">
                  <a:extLst>
                    <a:ext uri="{FF2B5EF4-FFF2-40B4-BE49-F238E27FC236}">
                      <a16:creationId xmlns:a16="http://schemas.microsoft.com/office/drawing/2014/main" id="{D4F8AB81-DCE9-9446-8DA1-C8D6725E7FE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Freeform 226">
                  <a:extLst>
                    <a:ext uri="{FF2B5EF4-FFF2-40B4-BE49-F238E27FC236}">
                      <a16:creationId xmlns:a16="http://schemas.microsoft.com/office/drawing/2014/main" id="{B92654A9-F3B1-4D42-9026-275B3599AE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6" name="Group 235">
              <a:extLst>
                <a:ext uri="{FF2B5EF4-FFF2-40B4-BE49-F238E27FC236}">
                  <a16:creationId xmlns:a16="http://schemas.microsoft.com/office/drawing/2014/main" id="{DB5F07A2-77E1-3F44-82A2-FAFB1D6E8265}"/>
                </a:ext>
              </a:extLst>
            </p:cNvPr>
            <p:cNvGrpSpPr/>
            <p:nvPr/>
          </p:nvGrpSpPr>
          <p:grpSpPr>
            <a:xfrm>
              <a:off x="4703149" y="2589549"/>
              <a:ext cx="731126" cy="344556"/>
              <a:chOff x="7493876" y="2774731"/>
              <a:chExt cx="1481958" cy="894622"/>
            </a:xfrm>
          </p:grpSpPr>
          <p:sp>
            <p:nvSpPr>
              <p:cNvPr id="237" name="Freeform 236">
                <a:extLst>
                  <a:ext uri="{FF2B5EF4-FFF2-40B4-BE49-F238E27FC236}">
                    <a16:creationId xmlns:a16="http://schemas.microsoft.com/office/drawing/2014/main" id="{E0C1A841-EEA2-9245-81BC-B16DAB8EF22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8" name="Oval 237">
                <a:extLst>
                  <a:ext uri="{FF2B5EF4-FFF2-40B4-BE49-F238E27FC236}">
                    <a16:creationId xmlns:a16="http://schemas.microsoft.com/office/drawing/2014/main" id="{944A78DE-8BD9-704D-89D8-A35BDB215604}"/>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9" name="Group 238">
                <a:extLst>
                  <a:ext uri="{FF2B5EF4-FFF2-40B4-BE49-F238E27FC236}">
                    <a16:creationId xmlns:a16="http://schemas.microsoft.com/office/drawing/2014/main" id="{F0C4EB01-0400-2141-BFB2-C0309A22DF76}"/>
                  </a:ext>
                </a:extLst>
              </p:cNvPr>
              <p:cNvGrpSpPr/>
              <p:nvPr/>
            </p:nvGrpSpPr>
            <p:grpSpPr>
              <a:xfrm>
                <a:off x="7713663" y="2848339"/>
                <a:ext cx="1042107" cy="425543"/>
                <a:chOff x="7786941" y="2884917"/>
                <a:chExt cx="897649" cy="353919"/>
              </a:xfrm>
            </p:grpSpPr>
            <p:sp>
              <p:nvSpPr>
                <p:cNvPr id="240" name="Freeform 239">
                  <a:extLst>
                    <a:ext uri="{FF2B5EF4-FFF2-40B4-BE49-F238E27FC236}">
                      <a16:creationId xmlns:a16="http://schemas.microsoft.com/office/drawing/2014/main" id="{B8D4A940-A832-3241-98A7-BB1908240A0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1" name="Freeform 240">
                  <a:extLst>
                    <a:ext uri="{FF2B5EF4-FFF2-40B4-BE49-F238E27FC236}">
                      <a16:creationId xmlns:a16="http://schemas.microsoft.com/office/drawing/2014/main" id="{00FF0D0E-05AB-944C-A79B-3423CEB4913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2" name="Freeform 241">
                  <a:extLst>
                    <a:ext uri="{FF2B5EF4-FFF2-40B4-BE49-F238E27FC236}">
                      <a16:creationId xmlns:a16="http://schemas.microsoft.com/office/drawing/2014/main" id="{8CD9AC42-4B77-F74D-86DE-346EA94EAF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3" name="Freeform 242">
                  <a:extLst>
                    <a:ext uri="{FF2B5EF4-FFF2-40B4-BE49-F238E27FC236}">
                      <a16:creationId xmlns:a16="http://schemas.microsoft.com/office/drawing/2014/main" id="{5305C70E-2DCA-0E47-AAFF-96E48AEB60D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44" name="Group 243">
            <a:extLst>
              <a:ext uri="{FF2B5EF4-FFF2-40B4-BE49-F238E27FC236}">
                <a16:creationId xmlns:a16="http://schemas.microsoft.com/office/drawing/2014/main" id="{260C4F26-23D6-9242-8BE5-74523DD9653A}"/>
              </a:ext>
            </a:extLst>
          </p:cNvPr>
          <p:cNvGrpSpPr/>
          <p:nvPr/>
        </p:nvGrpSpPr>
        <p:grpSpPr>
          <a:xfrm>
            <a:off x="8149080" y="2589144"/>
            <a:ext cx="731126" cy="344556"/>
            <a:chOff x="7493876" y="2774731"/>
            <a:chExt cx="1481958" cy="894622"/>
          </a:xfrm>
        </p:grpSpPr>
        <p:sp>
          <p:nvSpPr>
            <p:cNvPr id="245" name="Freeform 244">
              <a:extLst>
                <a:ext uri="{FF2B5EF4-FFF2-40B4-BE49-F238E27FC236}">
                  <a16:creationId xmlns:a16="http://schemas.microsoft.com/office/drawing/2014/main" id="{F105FE72-06AE-6B4F-96BE-504B2FAEC5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6" name="Oval 245">
              <a:extLst>
                <a:ext uri="{FF2B5EF4-FFF2-40B4-BE49-F238E27FC236}">
                  <a16:creationId xmlns:a16="http://schemas.microsoft.com/office/drawing/2014/main" id="{B7217426-8714-C946-9C1A-40D47C566BA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7" name="Group 246">
              <a:extLst>
                <a:ext uri="{FF2B5EF4-FFF2-40B4-BE49-F238E27FC236}">
                  <a16:creationId xmlns:a16="http://schemas.microsoft.com/office/drawing/2014/main" id="{0DEF368C-5725-BB4C-AB45-C0FF709C0A05}"/>
                </a:ext>
              </a:extLst>
            </p:cNvPr>
            <p:cNvGrpSpPr/>
            <p:nvPr/>
          </p:nvGrpSpPr>
          <p:grpSpPr>
            <a:xfrm>
              <a:off x="7713663" y="2848339"/>
              <a:ext cx="1042107" cy="425543"/>
              <a:chOff x="7786941" y="2884917"/>
              <a:chExt cx="897649" cy="353919"/>
            </a:xfrm>
          </p:grpSpPr>
          <p:sp>
            <p:nvSpPr>
              <p:cNvPr id="248" name="Freeform 247">
                <a:extLst>
                  <a:ext uri="{FF2B5EF4-FFF2-40B4-BE49-F238E27FC236}">
                    <a16:creationId xmlns:a16="http://schemas.microsoft.com/office/drawing/2014/main" id="{BCB05907-54A9-3F40-AB68-756B29FC9B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9" name="Freeform 248">
                <a:extLst>
                  <a:ext uri="{FF2B5EF4-FFF2-40B4-BE49-F238E27FC236}">
                    <a16:creationId xmlns:a16="http://schemas.microsoft.com/office/drawing/2014/main" id="{79501DF3-6EA0-C949-A4D8-B34748F5CFB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0" name="Freeform 249">
                <a:extLst>
                  <a:ext uri="{FF2B5EF4-FFF2-40B4-BE49-F238E27FC236}">
                    <a16:creationId xmlns:a16="http://schemas.microsoft.com/office/drawing/2014/main" id="{2FF40264-FA3D-8E42-BDB3-D20205B7481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1" name="Freeform 250">
                <a:extLst>
                  <a:ext uri="{FF2B5EF4-FFF2-40B4-BE49-F238E27FC236}">
                    <a16:creationId xmlns:a16="http://schemas.microsoft.com/office/drawing/2014/main" id="{2F811DAE-742A-554D-98AE-297E33C3AF7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52" name="Group 251">
            <a:extLst>
              <a:ext uri="{FF2B5EF4-FFF2-40B4-BE49-F238E27FC236}">
                <a16:creationId xmlns:a16="http://schemas.microsoft.com/office/drawing/2014/main" id="{73DAB662-46A3-1740-895A-C9F59057714E}"/>
              </a:ext>
            </a:extLst>
          </p:cNvPr>
          <p:cNvGrpSpPr/>
          <p:nvPr/>
        </p:nvGrpSpPr>
        <p:grpSpPr>
          <a:xfrm>
            <a:off x="9154917" y="2589144"/>
            <a:ext cx="731126" cy="344556"/>
            <a:chOff x="7493876" y="2774731"/>
            <a:chExt cx="1481958" cy="894622"/>
          </a:xfrm>
        </p:grpSpPr>
        <p:sp>
          <p:nvSpPr>
            <p:cNvPr id="253" name="Freeform 252">
              <a:extLst>
                <a:ext uri="{FF2B5EF4-FFF2-40B4-BE49-F238E27FC236}">
                  <a16:creationId xmlns:a16="http://schemas.microsoft.com/office/drawing/2014/main" id="{1F23325B-DEF1-D147-BA2A-F13EB3A20B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54" name="Oval 253">
              <a:extLst>
                <a:ext uri="{FF2B5EF4-FFF2-40B4-BE49-F238E27FC236}">
                  <a16:creationId xmlns:a16="http://schemas.microsoft.com/office/drawing/2014/main" id="{5AB66852-5B5D-6043-B152-508CF80D02A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5" name="Group 254">
              <a:extLst>
                <a:ext uri="{FF2B5EF4-FFF2-40B4-BE49-F238E27FC236}">
                  <a16:creationId xmlns:a16="http://schemas.microsoft.com/office/drawing/2014/main" id="{48443CFC-B0D9-0140-AE3D-34EF9D94A9B9}"/>
                </a:ext>
              </a:extLst>
            </p:cNvPr>
            <p:cNvGrpSpPr/>
            <p:nvPr/>
          </p:nvGrpSpPr>
          <p:grpSpPr>
            <a:xfrm>
              <a:off x="7713663" y="2848339"/>
              <a:ext cx="1042107" cy="425543"/>
              <a:chOff x="7786941" y="2884917"/>
              <a:chExt cx="897649" cy="353919"/>
            </a:xfrm>
          </p:grpSpPr>
          <p:sp>
            <p:nvSpPr>
              <p:cNvPr id="256" name="Freeform 255">
                <a:extLst>
                  <a:ext uri="{FF2B5EF4-FFF2-40B4-BE49-F238E27FC236}">
                    <a16:creationId xmlns:a16="http://schemas.microsoft.com/office/drawing/2014/main" id="{CD09D57E-4177-1D43-9D16-CF4BB72D4E5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7" name="Freeform 256">
                <a:extLst>
                  <a:ext uri="{FF2B5EF4-FFF2-40B4-BE49-F238E27FC236}">
                    <a16:creationId xmlns:a16="http://schemas.microsoft.com/office/drawing/2014/main" id="{17840F7D-2E73-6B4D-A846-155663EFFC4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8" name="Freeform 257">
                <a:extLst>
                  <a:ext uri="{FF2B5EF4-FFF2-40B4-BE49-F238E27FC236}">
                    <a16:creationId xmlns:a16="http://schemas.microsoft.com/office/drawing/2014/main" id="{D154457B-75BC-3744-B03C-20ED7891E27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9" name="Freeform 258">
                <a:extLst>
                  <a:ext uri="{FF2B5EF4-FFF2-40B4-BE49-F238E27FC236}">
                    <a16:creationId xmlns:a16="http://schemas.microsoft.com/office/drawing/2014/main" id="{BD794E38-3FFD-774D-ABE1-907A2A8AE37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1" name="Group 260">
            <a:extLst>
              <a:ext uri="{FF2B5EF4-FFF2-40B4-BE49-F238E27FC236}">
                <a16:creationId xmlns:a16="http://schemas.microsoft.com/office/drawing/2014/main" id="{DE5BA2A6-B0B3-FF49-992D-05869D73B8DF}"/>
              </a:ext>
            </a:extLst>
          </p:cNvPr>
          <p:cNvGrpSpPr/>
          <p:nvPr/>
        </p:nvGrpSpPr>
        <p:grpSpPr>
          <a:xfrm>
            <a:off x="7115503" y="2580911"/>
            <a:ext cx="735192" cy="352789"/>
            <a:chOff x="7493876" y="2774731"/>
            <a:chExt cx="1481958" cy="894622"/>
          </a:xfrm>
        </p:grpSpPr>
        <p:sp>
          <p:nvSpPr>
            <p:cNvPr id="262" name="Freeform 261">
              <a:extLst>
                <a:ext uri="{FF2B5EF4-FFF2-40B4-BE49-F238E27FC236}">
                  <a16:creationId xmlns:a16="http://schemas.microsoft.com/office/drawing/2014/main" id="{557EE858-39ED-F647-8008-B12C2A120AA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3" name="Oval 262">
              <a:extLst>
                <a:ext uri="{FF2B5EF4-FFF2-40B4-BE49-F238E27FC236}">
                  <a16:creationId xmlns:a16="http://schemas.microsoft.com/office/drawing/2014/main" id="{F1649AEA-C6EA-AC4F-9B25-9370FAD9086B}"/>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4" name="Group 263">
              <a:extLst>
                <a:ext uri="{FF2B5EF4-FFF2-40B4-BE49-F238E27FC236}">
                  <a16:creationId xmlns:a16="http://schemas.microsoft.com/office/drawing/2014/main" id="{C9DE58EE-1FB9-3E4E-B762-21A246C09B13}"/>
                </a:ext>
              </a:extLst>
            </p:cNvPr>
            <p:cNvGrpSpPr/>
            <p:nvPr/>
          </p:nvGrpSpPr>
          <p:grpSpPr>
            <a:xfrm>
              <a:off x="7713663" y="2848339"/>
              <a:ext cx="1042107" cy="425543"/>
              <a:chOff x="7786941" y="2884917"/>
              <a:chExt cx="897649" cy="353919"/>
            </a:xfrm>
          </p:grpSpPr>
          <p:sp>
            <p:nvSpPr>
              <p:cNvPr id="265" name="Freeform 264">
                <a:extLst>
                  <a:ext uri="{FF2B5EF4-FFF2-40B4-BE49-F238E27FC236}">
                    <a16:creationId xmlns:a16="http://schemas.microsoft.com/office/drawing/2014/main" id="{DF8564C7-5BDF-0F46-B18C-70B1E7AE832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6" name="Freeform 265">
                <a:extLst>
                  <a:ext uri="{FF2B5EF4-FFF2-40B4-BE49-F238E27FC236}">
                    <a16:creationId xmlns:a16="http://schemas.microsoft.com/office/drawing/2014/main" id="{25151B35-6950-F04D-B899-96D24ECA1CB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7" name="Freeform 266">
                <a:extLst>
                  <a:ext uri="{FF2B5EF4-FFF2-40B4-BE49-F238E27FC236}">
                    <a16:creationId xmlns:a16="http://schemas.microsoft.com/office/drawing/2014/main" id="{6F57A9C6-B303-3D43-B30F-B41EDFD88EB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8" name="Freeform 267">
                <a:extLst>
                  <a:ext uri="{FF2B5EF4-FFF2-40B4-BE49-F238E27FC236}">
                    <a16:creationId xmlns:a16="http://schemas.microsoft.com/office/drawing/2014/main" id="{370B2DF2-4F6B-1147-8ED0-B7B0F512B4B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67" name="Rectangle 67">
            <a:extLst>
              <a:ext uri="{FF2B5EF4-FFF2-40B4-BE49-F238E27FC236}">
                <a16:creationId xmlns:a16="http://schemas.microsoft.com/office/drawing/2014/main" id="{09A35161-06D7-5F46-8581-CAD586A060A0}"/>
              </a:ext>
            </a:extLst>
          </p:cNvPr>
          <p:cNvSpPr>
            <a:spLocks noChangeArrowheads="1"/>
          </p:cNvSpPr>
          <p:nvPr/>
        </p:nvSpPr>
        <p:spPr bwMode="auto">
          <a:xfrm>
            <a:off x="5385351" y="1603264"/>
            <a:ext cx="2751341" cy="762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68" name="Text Box 75">
            <a:extLst>
              <a:ext uri="{FF2B5EF4-FFF2-40B4-BE49-F238E27FC236}">
                <a16:creationId xmlns:a16="http://schemas.microsoft.com/office/drawing/2014/main" id="{9929FFB1-4B85-B14E-8A8D-EE3B2BBCB609}"/>
              </a:ext>
            </a:extLst>
          </p:cNvPr>
          <p:cNvSpPr txBox="1">
            <a:spLocks noChangeArrowheads="1"/>
          </p:cNvSpPr>
          <p:nvPr/>
        </p:nvSpPr>
        <p:spPr bwMode="auto">
          <a:xfrm>
            <a:off x="1850265" y="1375666"/>
            <a:ext cx="17098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logical view:</a:t>
            </a:r>
          </a:p>
        </p:txBody>
      </p:sp>
      <p:sp>
        <p:nvSpPr>
          <p:cNvPr id="169" name="Text Box 244">
            <a:extLst>
              <a:ext uri="{FF2B5EF4-FFF2-40B4-BE49-F238E27FC236}">
                <a16:creationId xmlns:a16="http://schemas.microsoft.com/office/drawing/2014/main" id="{8F946424-1CCF-1D48-9329-4BE5B2E1BE06}"/>
              </a:ext>
            </a:extLst>
          </p:cNvPr>
          <p:cNvSpPr txBox="1">
            <a:spLocks noChangeArrowheads="1"/>
          </p:cNvSpPr>
          <p:nvPr/>
        </p:nvSpPr>
        <p:spPr bwMode="auto">
          <a:xfrm>
            <a:off x="5677401" y="1119786"/>
            <a:ext cx="23193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IPv4 tunnel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connecting IPv6 routers</a:t>
            </a:r>
          </a:p>
        </p:txBody>
      </p:sp>
      <p:grpSp>
        <p:nvGrpSpPr>
          <p:cNvPr id="269" name="Group 268">
            <a:extLst>
              <a:ext uri="{FF2B5EF4-FFF2-40B4-BE49-F238E27FC236}">
                <a16:creationId xmlns:a16="http://schemas.microsoft.com/office/drawing/2014/main" id="{F2AFC9CA-57A7-2A4B-B2A8-73EE2B3D1201}"/>
              </a:ext>
            </a:extLst>
          </p:cNvPr>
          <p:cNvGrpSpPr/>
          <p:nvPr/>
        </p:nvGrpSpPr>
        <p:grpSpPr>
          <a:xfrm>
            <a:off x="3663591" y="1108282"/>
            <a:ext cx="1860702" cy="967204"/>
            <a:chOff x="3670217" y="2254595"/>
            <a:chExt cx="1860702" cy="967204"/>
          </a:xfrm>
        </p:grpSpPr>
        <p:sp>
          <p:nvSpPr>
            <p:cNvPr id="270" name="Text Box 92">
              <a:extLst>
                <a:ext uri="{FF2B5EF4-FFF2-40B4-BE49-F238E27FC236}">
                  <a16:creationId xmlns:a16="http://schemas.microsoft.com/office/drawing/2014/main" id="{2E0B16B3-F2F3-2C48-B2D9-7825734D0A01}"/>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271" name="Text Box 108">
              <a:extLst>
                <a:ext uri="{FF2B5EF4-FFF2-40B4-BE49-F238E27FC236}">
                  <a16:creationId xmlns:a16="http://schemas.microsoft.com/office/drawing/2014/main" id="{F159ED48-E177-7C41-B64B-06B2B085521B}"/>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272" name="Line 141">
              <a:extLst>
                <a:ext uri="{FF2B5EF4-FFF2-40B4-BE49-F238E27FC236}">
                  <a16:creationId xmlns:a16="http://schemas.microsoft.com/office/drawing/2014/main" id="{0635167B-2AF3-A14C-85E2-3598CB9CF52F}"/>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Text Box 143">
              <a:extLst>
                <a:ext uri="{FF2B5EF4-FFF2-40B4-BE49-F238E27FC236}">
                  <a16:creationId xmlns:a16="http://schemas.microsoft.com/office/drawing/2014/main" id="{87A044D8-2093-0E46-9D20-BAE30730DC1F}"/>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274" name="Text Box 144">
              <a:extLst>
                <a:ext uri="{FF2B5EF4-FFF2-40B4-BE49-F238E27FC236}">
                  <a16:creationId xmlns:a16="http://schemas.microsoft.com/office/drawing/2014/main" id="{F207BD95-5E7A-4D4E-BE7D-41925B60863F}"/>
                </a:ext>
              </a:extLst>
            </p:cNvPr>
            <p:cNvSpPr txBox="1">
              <a:spLocks noChangeArrowheads="1"/>
            </p:cNvSpPr>
            <p:nvPr/>
          </p:nvSpPr>
          <p:spPr bwMode="auto">
            <a:xfrm>
              <a:off x="466177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nvGrpSpPr>
            <p:cNvPr id="275" name="Group 274">
              <a:extLst>
                <a:ext uri="{FF2B5EF4-FFF2-40B4-BE49-F238E27FC236}">
                  <a16:creationId xmlns:a16="http://schemas.microsoft.com/office/drawing/2014/main" id="{4A073E69-860F-5249-AFC4-C4A38D391439}"/>
                </a:ext>
              </a:extLst>
            </p:cNvPr>
            <p:cNvGrpSpPr/>
            <p:nvPr/>
          </p:nvGrpSpPr>
          <p:grpSpPr>
            <a:xfrm>
              <a:off x="3670217" y="2586162"/>
              <a:ext cx="731126" cy="344556"/>
              <a:chOff x="7493876" y="2774731"/>
              <a:chExt cx="1481958" cy="894622"/>
            </a:xfrm>
          </p:grpSpPr>
          <p:sp>
            <p:nvSpPr>
              <p:cNvPr id="284" name="Freeform 283">
                <a:extLst>
                  <a:ext uri="{FF2B5EF4-FFF2-40B4-BE49-F238E27FC236}">
                    <a16:creationId xmlns:a16="http://schemas.microsoft.com/office/drawing/2014/main" id="{F8A16A7C-85C7-A24F-BB87-4093501CBD3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5" name="Oval 284">
                <a:extLst>
                  <a:ext uri="{FF2B5EF4-FFF2-40B4-BE49-F238E27FC236}">
                    <a16:creationId xmlns:a16="http://schemas.microsoft.com/office/drawing/2014/main" id="{8BC5BF39-F377-5146-97C0-6EF8F1928312}"/>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6" name="Group 285">
                <a:extLst>
                  <a:ext uri="{FF2B5EF4-FFF2-40B4-BE49-F238E27FC236}">
                    <a16:creationId xmlns:a16="http://schemas.microsoft.com/office/drawing/2014/main" id="{591C4487-83B3-D542-ADA7-A3219B9450D3}"/>
                  </a:ext>
                </a:extLst>
              </p:cNvPr>
              <p:cNvGrpSpPr/>
              <p:nvPr/>
            </p:nvGrpSpPr>
            <p:grpSpPr>
              <a:xfrm>
                <a:off x="7713663" y="2848339"/>
                <a:ext cx="1042107" cy="425543"/>
                <a:chOff x="7786941" y="2884917"/>
                <a:chExt cx="897649" cy="353919"/>
              </a:xfrm>
            </p:grpSpPr>
            <p:sp>
              <p:nvSpPr>
                <p:cNvPr id="287" name="Freeform 286">
                  <a:extLst>
                    <a:ext uri="{FF2B5EF4-FFF2-40B4-BE49-F238E27FC236}">
                      <a16:creationId xmlns:a16="http://schemas.microsoft.com/office/drawing/2014/main" id="{587D49BB-7359-F14F-9FAA-DBE4B215BD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8" name="Freeform 287">
                  <a:extLst>
                    <a:ext uri="{FF2B5EF4-FFF2-40B4-BE49-F238E27FC236}">
                      <a16:creationId xmlns:a16="http://schemas.microsoft.com/office/drawing/2014/main" id="{A081F8B5-4855-AD41-8946-CFB9780B4B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9" name="Freeform 288">
                  <a:extLst>
                    <a:ext uri="{FF2B5EF4-FFF2-40B4-BE49-F238E27FC236}">
                      <a16:creationId xmlns:a16="http://schemas.microsoft.com/office/drawing/2014/main" id="{12524264-0777-0C42-AF6A-3CBF1F755F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0" name="Freeform 289">
                  <a:extLst>
                    <a:ext uri="{FF2B5EF4-FFF2-40B4-BE49-F238E27FC236}">
                      <a16:creationId xmlns:a16="http://schemas.microsoft.com/office/drawing/2014/main" id="{FF4F4DB1-DF2D-BD4D-8E20-DCBADE21EC3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6" name="Group 275">
              <a:extLst>
                <a:ext uri="{FF2B5EF4-FFF2-40B4-BE49-F238E27FC236}">
                  <a16:creationId xmlns:a16="http://schemas.microsoft.com/office/drawing/2014/main" id="{B5FF489C-4A51-4246-9098-943E871C0053}"/>
                </a:ext>
              </a:extLst>
            </p:cNvPr>
            <p:cNvGrpSpPr/>
            <p:nvPr/>
          </p:nvGrpSpPr>
          <p:grpSpPr>
            <a:xfrm>
              <a:off x="4703149" y="2589549"/>
              <a:ext cx="731126" cy="344556"/>
              <a:chOff x="7493876" y="2774731"/>
              <a:chExt cx="1481958" cy="894622"/>
            </a:xfrm>
          </p:grpSpPr>
          <p:sp>
            <p:nvSpPr>
              <p:cNvPr id="277" name="Freeform 276">
                <a:extLst>
                  <a:ext uri="{FF2B5EF4-FFF2-40B4-BE49-F238E27FC236}">
                    <a16:creationId xmlns:a16="http://schemas.microsoft.com/office/drawing/2014/main" id="{DF781C98-CD40-6448-A759-51A33B9B786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8" name="Oval 277">
                <a:extLst>
                  <a:ext uri="{FF2B5EF4-FFF2-40B4-BE49-F238E27FC236}">
                    <a16:creationId xmlns:a16="http://schemas.microsoft.com/office/drawing/2014/main" id="{1ED403CB-BAEA-6B47-A295-E1B338E81081}"/>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9" name="Group 278">
                <a:extLst>
                  <a:ext uri="{FF2B5EF4-FFF2-40B4-BE49-F238E27FC236}">
                    <a16:creationId xmlns:a16="http://schemas.microsoft.com/office/drawing/2014/main" id="{B654F614-FA15-3B4E-AF13-036BBC0D152E}"/>
                  </a:ext>
                </a:extLst>
              </p:cNvPr>
              <p:cNvGrpSpPr/>
              <p:nvPr/>
            </p:nvGrpSpPr>
            <p:grpSpPr>
              <a:xfrm>
                <a:off x="7713663" y="2848339"/>
                <a:ext cx="1042107" cy="425543"/>
                <a:chOff x="7786941" y="2884917"/>
                <a:chExt cx="897649" cy="353919"/>
              </a:xfrm>
            </p:grpSpPr>
            <p:sp>
              <p:nvSpPr>
                <p:cNvPr id="280" name="Freeform 279">
                  <a:extLst>
                    <a:ext uri="{FF2B5EF4-FFF2-40B4-BE49-F238E27FC236}">
                      <a16:creationId xmlns:a16="http://schemas.microsoft.com/office/drawing/2014/main" id="{3010894A-4D62-8948-8AAC-9B942BF5F27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1" name="Freeform 280">
                  <a:extLst>
                    <a:ext uri="{FF2B5EF4-FFF2-40B4-BE49-F238E27FC236}">
                      <a16:creationId xmlns:a16="http://schemas.microsoft.com/office/drawing/2014/main" id="{27D3A458-EB4A-F945-B4E8-15003E8491A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Freeform 281">
                  <a:extLst>
                    <a:ext uri="{FF2B5EF4-FFF2-40B4-BE49-F238E27FC236}">
                      <a16:creationId xmlns:a16="http://schemas.microsoft.com/office/drawing/2014/main" id="{CEF2E442-594C-4E44-B866-4A37719675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3" name="Freeform 282">
                  <a:extLst>
                    <a:ext uri="{FF2B5EF4-FFF2-40B4-BE49-F238E27FC236}">
                      <a16:creationId xmlns:a16="http://schemas.microsoft.com/office/drawing/2014/main" id="{4AEACB60-4D98-B143-9AD1-BDCACC68427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91" name="Group 290">
            <a:extLst>
              <a:ext uri="{FF2B5EF4-FFF2-40B4-BE49-F238E27FC236}">
                <a16:creationId xmlns:a16="http://schemas.microsoft.com/office/drawing/2014/main" id="{6CD9FE67-1834-004F-B7B8-EC2ACE51FC02}"/>
              </a:ext>
            </a:extLst>
          </p:cNvPr>
          <p:cNvGrpSpPr/>
          <p:nvPr/>
        </p:nvGrpSpPr>
        <p:grpSpPr>
          <a:xfrm>
            <a:off x="8121650" y="1138202"/>
            <a:ext cx="1788188" cy="965617"/>
            <a:chOff x="3646087" y="2254595"/>
            <a:chExt cx="1788188" cy="965617"/>
          </a:xfrm>
        </p:grpSpPr>
        <p:sp>
          <p:nvSpPr>
            <p:cNvPr id="292" name="Text Box 92">
              <a:extLst>
                <a:ext uri="{FF2B5EF4-FFF2-40B4-BE49-F238E27FC236}">
                  <a16:creationId xmlns:a16="http://schemas.microsoft.com/office/drawing/2014/main" id="{4E1422BC-3A6A-6B44-A701-1A4C4A646A43}"/>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293" name="Text Box 108">
              <a:extLst>
                <a:ext uri="{FF2B5EF4-FFF2-40B4-BE49-F238E27FC236}">
                  <a16:creationId xmlns:a16="http://schemas.microsoft.com/office/drawing/2014/main" id="{6FC6F4F3-504B-0A4C-99EE-AAE5D6AF031D}"/>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294" name="Line 141">
              <a:extLst>
                <a:ext uri="{FF2B5EF4-FFF2-40B4-BE49-F238E27FC236}">
                  <a16:creationId xmlns:a16="http://schemas.microsoft.com/office/drawing/2014/main" id="{90DCDADB-6394-A84B-BA95-D8E0F9F2E56B}"/>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Text Box 143">
              <a:extLst>
                <a:ext uri="{FF2B5EF4-FFF2-40B4-BE49-F238E27FC236}">
                  <a16:creationId xmlns:a16="http://schemas.microsoft.com/office/drawing/2014/main" id="{18B62826-F267-0049-A412-8619C591057C}"/>
                </a:ext>
              </a:extLst>
            </p:cNvPr>
            <p:cNvSpPr txBox="1">
              <a:spLocks noChangeArrowheads="1"/>
            </p:cNvSpPr>
            <p:nvPr/>
          </p:nvSpPr>
          <p:spPr bwMode="auto">
            <a:xfrm>
              <a:off x="3646087" y="2881658"/>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96" name="Text Box 144">
              <a:extLst>
                <a:ext uri="{FF2B5EF4-FFF2-40B4-BE49-F238E27FC236}">
                  <a16:creationId xmlns:a16="http://schemas.microsoft.com/office/drawing/2014/main" id="{DB366F83-3A13-0249-80B2-D1CABCF6E95E}"/>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grpSp>
          <p:nvGrpSpPr>
            <p:cNvPr id="297" name="Group 296">
              <a:extLst>
                <a:ext uri="{FF2B5EF4-FFF2-40B4-BE49-F238E27FC236}">
                  <a16:creationId xmlns:a16="http://schemas.microsoft.com/office/drawing/2014/main" id="{811A1EE5-9CFA-BD4B-BC78-E2DEBF1097E9}"/>
                </a:ext>
              </a:extLst>
            </p:cNvPr>
            <p:cNvGrpSpPr/>
            <p:nvPr/>
          </p:nvGrpSpPr>
          <p:grpSpPr>
            <a:xfrm>
              <a:off x="3670217" y="2586162"/>
              <a:ext cx="731126" cy="344556"/>
              <a:chOff x="7493876" y="2774731"/>
              <a:chExt cx="1481958" cy="894622"/>
            </a:xfrm>
          </p:grpSpPr>
          <p:sp>
            <p:nvSpPr>
              <p:cNvPr id="306" name="Freeform 305">
                <a:extLst>
                  <a:ext uri="{FF2B5EF4-FFF2-40B4-BE49-F238E27FC236}">
                    <a16:creationId xmlns:a16="http://schemas.microsoft.com/office/drawing/2014/main" id="{3A74AED1-F0EA-0349-BE24-8AC41946D59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7" name="Oval 306">
                <a:extLst>
                  <a:ext uri="{FF2B5EF4-FFF2-40B4-BE49-F238E27FC236}">
                    <a16:creationId xmlns:a16="http://schemas.microsoft.com/office/drawing/2014/main" id="{EBB7616C-F33E-2141-AF35-E0C68F6DA62F}"/>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8" name="Group 307">
                <a:extLst>
                  <a:ext uri="{FF2B5EF4-FFF2-40B4-BE49-F238E27FC236}">
                    <a16:creationId xmlns:a16="http://schemas.microsoft.com/office/drawing/2014/main" id="{885BD882-BC9B-DD4D-8DDC-9F2AB1102AB3}"/>
                  </a:ext>
                </a:extLst>
              </p:cNvPr>
              <p:cNvGrpSpPr/>
              <p:nvPr/>
            </p:nvGrpSpPr>
            <p:grpSpPr>
              <a:xfrm>
                <a:off x="7713663" y="2848339"/>
                <a:ext cx="1042107" cy="425543"/>
                <a:chOff x="7786941" y="2884917"/>
                <a:chExt cx="897649" cy="353919"/>
              </a:xfrm>
            </p:grpSpPr>
            <p:sp>
              <p:nvSpPr>
                <p:cNvPr id="309" name="Freeform 308">
                  <a:extLst>
                    <a:ext uri="{FF2B5EF4-FFF2-40B4-BE49-F238E27FC236}">
                      <a16:creationId xmlns:a16="http://schemas.microsoft.com/office/drawing/2014/main" id="{B030882F-74FC-2847-B126-520EE17206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0" name="Freeform 309">
                  <a:extLst>
                    <a:ext uri="{FF2B5EF4-FFF2-40B4-BE49-F238E27FC236}">
                      <a16:creationId xmlns:a16="http://schemas.microsoft.com/office/drawing/2014/main" id="{0E0B8D53-1472-DA4D-AE29-51DFB53F576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1" name="Freeform 310">
                  <a:extLst>
                    <a:ext uri="{FF2B5EF4-FFF2-40B4-BE49-F238E27FC236}">
                      <a16:creationId xmlns:a16="http://schemas.microsoft.com/office/drawing/2014/main" id="{058C9471-DEE6-AE4F-8503-FD801436B8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2" name="Freeform 311">
                  <a:extLst>
                    <a:ext uri="{FF2B5EF4-FFF2-40B4-BE49-F238E27FC236}">
                      <a16:creationId xmlns:a16="http://schemas.microsoft.com/office/drawing/2014/main" id="{4F6D32E6-1749-DB4A-918E-98CCCD9725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8" name="Group 297">
              <a:extLst>
                <a:ext uri="{FF2B5EF4-FFF2-40B4-BE49-F238E27FC236}">
                  <a16:creationId xmlns:a16="http://schemas.microsoft.com/office/drawing/2014/main" id="{1DD98ED7-111E-954C-9872-D507EE1D2233}"/>
                </a:ext>
              </a:extLst>
            </p:cNvPr>
            <p:cNvGrpSpPr/>
            <p:nvPr/>
          </p:nvGrpSpPr>
          <p:grpSpPr>
            <a:xfrm>
              <a:off x="4703149" y="2589549"/>
              <a:ext cx="731126" cy="344556"/>
              <a:chOff x="7493876" y="2774731"/>
              <a:chExt cx="1481958" cy="894622"/>
            </a:xfrm>
          </p:grpSpPr>
          <p:sp>
            <p:nvSpPr>
              <p:cNvPr id="299" name="Freeform 298">
                <a:extLst>
                  <a:ext uri="{FF2B5EF4-FFF2-40B4-BE49-F238E27FC236}">
                    <a16:creationId xmlns:a16="http://schemas.microsoft.com/office/drawing/2014/main" id="{CE90818F-F7C9-8A4F-8C28-757575ABCAB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0" name="Oval 299">
                <a:extLst>
                  <a:ext uri="{FF2B5EF4-FFF2-40B4-BE49-F238E27FC236}">
                    <a16:creationId xmlns:a16="http://schemas.microsoft.com/office/drawing/2014/main" id="{CEC89AC2-BDFD-AC4F-A951-DA4DB8992147}"/>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1" name="Group 300">
                <a:extLst>
                  <a:ext uri="{FF2B5EF4-FFF2-40B4-BE49-F238E27FC236}">
                    <a16:creationId xmlns:a16="http://schemas.microsoft.com/office/drawing/2014/main" id="{695885FE-D0A9-7145-8BD4-0AB640821495}"/>
                  </a:ext>
                </a:extLst>
              </p:cNvPr>
              <p:cNvGrpSpPr/>
              <p:nvPr/>
            </p:nvGrpSpPr>
            <p:grpSpPr>
              <a:xfrm>
                <a:off x="7713663" y="2848339"/>
                <a:ext cx="1042107" cy="425543"/>
                <a:chOff x="7786941" y="2884917"/>
                <a:chExt cx="897649" cy="353919"/>
              </a:xfrm>
            </p:grpSpPr>
            <p:sp>
              <p:nvSpPr>
                <p:cNvPr id="302" name="Freeform 301">
                  <a:extLst>
                    <a:ext uri="{FF2B5EF4-FFF2-40B4-BE49-F238E27FC236}">
                      <a16:creationId xmlns:a16="http://schemas.microsoft.com/office/drawing/2014/main" id="{C9F1E916-77E1-464F-9DA9-93947467D4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3" name="Freeform 302">
                  <a:extLst>
                    <a:ext uri="{FF2B5EF4-FFF2-40B4-BE49-F238E27FC236}">
                      <a16:creationId xmlns:a16="http://schemas.microsoft.com/office/drawing/2014/main" id="{D22EEE39-5B44-8441-8AA6-2DC425C85D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4" name="Freeform 303">
                  <a:extLst>
                    <a:ext uri="{FF2B5EF4-FFF2-40B4-BE49-F238E27FC236}">
                      <a16:creationId xmlns:a16="http://schemas.microsoft.com/office/drawing/2014/main" id="{9DADD220-43C9-0848-95D9-0ED14661FF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5" name="Freeform 304">
                  <a:extLst>
                    <a:ext uri="{FF2B5EF4-FFF2-40B4-BE49-F238E27FC236}">
                      <a16:creationId xmlns:a16="http://schemas.microsoft.com/office/drawing/2014/main" id="{FF7D8FD7-6529-FE42-B132-6122472F475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313" name="Group 352">
            <a:extLst>
              <a:ext uri="{FF2B5EF4-FFF2-40B4-BE49-F238E27FC236}">
                <a16:creationId xmlns:a16="http://schemas.microsoft.com/office/drawing/2014/main" id="{6D9D1049-F44E-3F4A-80FD-2483C456DB03}"/>
              </a:ext>
            </a:extLst>
          </p:cNvPr>
          <p:cNvGrpSpPr>
            <a:grpSpLocks/>
          </p:cNvGrpSpPr>
          <p:nvPr/>
        </p:nvGrpSpPr>
        <p:grpSpPr bwMode="auto">
          <a:xfrm>
            <a:off x="4068210" y="3305037"/>
            <a:ext cx="817562" cy="2981325"/>
            <a:chOff x="1611" y="2132"/>
            <a:chExt cx="515" cy="1878"/>
          </a:xfrm>
        </p:grpSpPr>
        <p:grpSp>
          <p:nvGrpSpPr>
            <p:cNvPr id="314" name="Group 212">
              <a:extLst>
                <a:ext uri="{FF2B5EF4-FFF2-40B4-BE49-F238E27FC236}">
                  <a16:creationId xmlns:a16="http://schemas.microsoft.com/office/drawing/2014/main" id="{08296943-CF65-6046-A639-281DB2B4159A}"/>
                </a:ext>
              </a:extLst>
            </p:cNvPr>
            <p:cNvGrpSpPr>
              <a:grpSpLocks/>
            </p:cNvGrpSpPr>
            <p:nvPr/>
          </p:nvGrpSpPr>
          <p:grpSpPr bwMode="auto">
            <a:xfrm>
              <a:off x="1634" y="2200"/>
              <a:ext cx="476" cy="908"/>
              <a:chOff x="652" y="2144"/>
              <a:chExt cx="476" cy="908"/>
            </a:xfrm>
          </p:grpSpPr>
          <p:sp>
            <p:nvSpPr>
              <p:cNvPr id="318" name="Rectangle 183">
                <a:extLst>
                  <a:ext uri="{FF2B5EF4-FFF2-40B4-BE49-F238E27FC236}">
                    <a16:creationId xmlns:a16="http://schemas.microsoft.com/office/drawing/2014/main" id="{BFBED704-56E4-AA44-8C48-A95A3F1E9ECC}"/>
                  </a:ext>
                </a:extLst>
              </p:cNvPr>
              <p:cNvSpPr>
                <a:spLocks noChangeArrowheads="1"/>
              </p:cNvSpPr>
              <p:nvPr/>
            </p:nvSpPr>
            <p:spPr bwMode="auto">
              <a:xfrm>
                <a:off x="652" y="2144"/>
                <a:ext cx="462" cy="908"/>
              </a:xfrm>
              <a:prstGeom prst="rect">
                <a:avLst/>
              </a:prstGeom>
              <a:solidFill>
                <a:srgbClr val="B5E7FF"/>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9" name="Text Box 184">
                <a:extLst>
                  <a:ext uri="{FF2B5EF4-FFF2-40B4-BE49-F238E27FC236}">
                    <a16:creationId xmlns:a16="http://schemas.microsoft.com/office/drawing/2014/main" id="{582CD7EF-8435-564C-A54E-C5300FC7AE01}"/>
                  </a:ext>
                </a:extLst>
              </p:cNvPr>
              <p:cNvSpPr txBox="1">
                <a:spLocks noChangeArrowheads="1"/>
              </p:cNvSpPr>
              <p:nvPr/>
            </p:nvSpPr>
            <p:spPr bwMode="auto">
              <a:xfrm>
                <a:off x="667" y="2162"/>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p:txBody>
          </p:sp>
        </p:grpSp>
        <p:sp>
          <p:nvSpPr>
            <p:cNvPr id="315" name="Line 194">
              <a:extLst>
                <a:ext uri="{FF2B5EF4-FFF2-40B4-BE49-F238E27FC236}">
                  <a16:creationId xmlns:a16="http://schemas.microsoft.com/office/drawing/2014/main" id="{502430B4-5780-C542-8B2D-1CF5A6D0F224}"/>
                </a:ext>
              </a:extLst>
            </p:cNvPr>
            <p:cNvSpPr>
              <a:spLocks noChangeShapeType="1"/>
            </p:cNvSpPr>
            <p:nvPr/>
          </p:nvSpPr>
          <p:spPr bwMode="auto">
            <a:xfrm>
              <a:off x="1661" y="2132"/>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6" name="Text Box 204">
              <a:extLst>
                <a:ext uri="{FF2B5EF4-FFF2-40B4-BE49-F238E27FC236}">
                  <a16:creationId xmlns:a16="http://schemas.microsoft.com/office/drawing/2014/main" id="{BF78DD92-AFFB-9349-A4B6-0E5E3DC0C488}"/>
                </a:ext>
              </a:extLst>
            </p:cNvPr>
            <p:cNvSpPr txBox="1">
              <a:spLocks noChangeArrowheads="1"/>
            </p:cNvSpPr>
            <p:nvPr/>
          </p:nvSpPr>
          <p:spPr bwMode="auto">
            <a:xfrm>
              <a:off x="1611" y="3690"/>
              <a:ext cx="5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A-to-B:</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317" name="Line 205">
              <a:extLst>
                <a:ext uri="{FF2B5EF4-FFF2-40B4-BE49-F238E27FC236}">
                  <a16:creationId xmlns:a16="http://schemas.microsoft.com/office/drawing/2014/main" id="{563E255C-9996-4045-82D6-10D683D9A50A}"/>
                </a:ext>
              </a:extLst>
            </p:cNvPr>
            <p:cNvSpPr>
              <a:spLocks noChangeShapeType="1"/>
            </p:cNvSpPr>
            <p:nvPr/>
          </p:nvSpPr>
          <p:spPr bwMode="auto">
            <a:xfrm>
              <a:off x="1856" y="3230"/>
              <a:ext cx="0" cy="49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0" name="Group 353">
            <a:extLst>
              <a:ext uri="{FF2B5EF4-FFF2-40B4-BE49-F238E27FC236}">
                <a16:creationId xmlns:a16="http://schemas.microsoft.com/office/drawing/2014/main" id="{A328CA0B-F627-524F-A2DA-8DD10274F500}"/>
              </a:ext>
            </a:extLst>
          </p:cNvPr>
          <p:cNvGrpSpPr>
            <a:grpSpLocks/>
          </p:cNvGrpSpPr>
          <p:nvPr/>
        </p:nvGrpSpPr>
        <p:grpSpPr bwMode="auto">
          <a:xfrm>
            <a:off x="5052460" y="3297100"/>
            <a:ext cx="1176337" cy="3319462"/>
            <a:chOff x="2231" y="2127"/>
            <a:chExt cx="741" cy="2091"/>
          </a:xfrm>
        </p:grpSpPr>
        <p:grpSp>
          <p:nvGrpSpPr>
            <p:cNvPr id="321" name="Group 216">
              <a:extLst>
                <a:ext uri="{FF2B5EF4-FFF2-40B4-BE49-F238E27FC236}">
                  <a16:creationId xmlns:a16="http://schemas.microsoft.com/office/drawing/2014/main" id="{B4FDDA2F-9F53-A94C-93FE-47EAA7C6BAC0}"/>
                </a:ext>
              </a:extLst>
            </p:cNvPr>
            <p:cNvGrpSpPr>
              <a:grpSpLocks/>
            </p:cNvGrpSpPr>
            <p:nvPr/>
          </p:nvGrpSpPr>
          <p:grpSpPr bwMode="auto">
            <a:xfrm>
              <a:off x="2262" y="2194"/>
              <a:ext cx="583" cy="1388"/>
              <a:chOff x="478" y="2082"/>
              <a:chExt cx="583" cy="1388"/>
            </a:xfrm>
          </p:grpSpPr>
          <p:sp>
            <p:nvSpPr>
              <p:cNvPr id="325" name="Rectangle 189">
                <a:extLst>
                  <a:ext uri="{FF2B5EF4-FFF2-40B4-BE49-F238E27FC236}">
                    <a16:creationId xmlns:a16="http://schemas.microsoft.com/office/drawing/2014/main" id="{70B74872-C217-FC41-88E4-62EA004C8BB5}"/>
                  </a:ext>
                </a:extLst>
              </p:cNvPr>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26" name="Group 190">
                <a:extLst>
                  <a:ext uri="{FF2B5EF4-FFF2-40B4-BE49-F238E27FC236}">
                    <a16:creationId xmlns:a16="http://schemas.microsoft.com/office/drawing/2014/main" id="{CF809BF0-4E65-1B40-AB07-4F110FD0C354}"/>
                  </a:ext>
                </a:extLst>
              </p:cNvPr>
              <p:cNvGrpSpPr>
                <a:grpSpLocks/>
              </p:cNvGrpSpPr>
              <p:nvPr/>
            </p:nvGrpSpPr>
            <p:grpSpPr bwMode="auto">
              <a:xfrm>
                <a:off x="499" y="2471"/>
                <a:ext cx="493" cy="908"/>
                <a:chOff x="4869" y="143"/>
                <a:chExt cx="493" cy="908"/>
              </a:xfrm>
            </p:grpSpPr>
            <p:sp>
              <p:nvSpPr>
                <p:cNvPr id="328" name="Rectangle 191">
                  <a:extLst>
                    <a:ext uri="{FF2B5EF4-FFF2-40B4-BE49-F238E27FC236}">
                      <a16:creationId xmlns:a16="http://schemas.microsoft.com/office/drawing/2014/main" id="{A8B5E821-E51C-5E4F-B431-DA1FBAC1A13F}"/>
                    </a:ext>
                  </a:extLst>
                </p:cNvPr>
                <p:cNvSpPr>
                  <a:spLocks noChangeArrowheads="1"/>
                </p:cNvSpPr>
                <p:nvPr/>
              </p:nvSpPr>
              <p:spPr bwMode="auto">
                <a:xfrm>
                  <a:off x="4893" y="143"/>
                  <a:ext cx="462" cy="908"/>
                </a:xfrm>
                <a:prstGeom prst="rect">
                  <a:avLst/>
                </a:prstGeom>
                <a:solidFill>
                  <a:srgbClr val="B5E7FF"/>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9" name="Text Box 192">
                  <a:extLst>
                    <a:ext uri="{FF2B5EF4-FFF2-40B4-BE49-F238E27FC236}">
                      <a16:creationId xmlns:a16="http://schemas.microsoft.com/office/drawing/2014/main" id="{35AB2FDE-8EF6-194F-8B89-3E69A80B07F1}"/>
                    </a:ext>
                  </a:extLst>
                </p:cNvPr>
                <p:cNvSpPr txBox="1">
                  <a:spLocks noChangeArrowheads="1"/>
                </p:cNvSpPr>
                <p:nvPr/>
              </p:nvSpPr>
              <p:spPr bwMode="auto">
                <a:xfrm>
                  <a:off x="4869" y="161"/>
                  <a:ext cx="493"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p:txBody>
            </p:sp>
          </p:grpSp>
          <p:sp>
            <p:nvSpPr>
              <p:cNvPr id="327" name="Text Box 193">
                <a:extLst>
                  <a:ext uri="{FF2B5EF4-FFF2-40B4-BE49-F238E27FC236}">
                    <a16:creationId xmlns:a16="http://schemas.microsoft.com/office/drawing/2014/main" id="{2B7B6EF8-F396-7A49-BF06-3BB5819D48AC}"/>
                  </a:ext>
                </a:extLst>
              </p:cNvPr>
              <p:cNvSpPr txBox="1">
                <a:spLocks noChangeArrowheads="1"/>
              </p:cNvSpPr>
              <p:nvPr/>
            </p:nvSpPr>
            <p:spPr bwMode="auto">
              <a:xfrm>
                <a:off x="48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src:B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dest: E</a:t>
                </a:r>
              </a:p>
            </p:txBody>
          </p:sp>
        </p:grpSp>
        <p:sp>
          <p:nvSpPr>
            <p:cNvPr id="322" name="Line 195">
              <a:extLst>
                <a:ext uri="{FF2B5EF4-FFF2-40B4-BE49-F238E27FC236}">
                  <a16:creationId xmlns:a16="http://schemas.microsoft.com/office/drawing/2014/main" id="{8310E25A-1203-8D49-8C94-6972726DCA5F}"/>
                </a:ext>
              </a:extLst>
            </p:cNvPr>
            <p:cNvSpPr>
              <a:spLocks noChangeShapeType="1"/>
            </p:cNvSpPr>
            <p:nvPr/>
          </p:nvSpPr>
          <p:spPr bwMode="auto">
            <a:xfrm>
              <a:off x="2345" y="2127"/>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Text Box 208">
              <a:extLst>
                <a:ext uri="{FF2B5EF4-FFF2-40B4-BE49-F238E27FC236}">
                  <a16:creationId xmlns:a16="http://schemas.microsoft.com/office/drawing/2014/main" id="{DF910F24-596F-2549-BDA0-45F975CF1772}"/>
                </a:ext>
              </a:extLst>
            </p:cNvPr>
            <p:cNvSpPr txBox="1">
              <a:spLocks noChangeArrowheads="1"/>
            </p:cNvSpPr>
            <p:nvPr/>
          </p:nvSpPr>
          <p:spPr bwMode="auto">
            <a:xfrm>
              <a:off x="2231" y="3767"/>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B-to-C:</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 inside</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IPv4</a:t>
              </a:r>
            </a:p>
          </p:txBody>
        </p:sp>
        <p:sp>
          <p:nvSpPr>
            <p:cNvPr id="324" name="Line 209">
              <a:extLst>
                <a:ext uri="{FF2B5EF4-FFF2-40B4-BE49-F238E27FC236}">
                  <a16:creationId xmlns:a16="http://schemas.microsoft.com/office/drawing/2014/main" id="{770F9B39-DA00-7740-A72A-70BC8C220591}"/>
                </a:ext>
              </a:extLst>
            </p:cNvPr>
            <p:cNvSpPr>
              <a:spLocks noChangeShapeType="1"/>
            </p:cNvSpPr>
            <p:nvPr/>
          </p:nvSpPr>
          <p:spPr bwMode="auto">
            <a:xfrm>
              <a:off x="2588" y="3604"/>
              <a:ext cx="0" cy="1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0" name="Group 355">
            <a:extLst>
              <a:ext uri="{FF2B5EF4-FFF2-40B4-BE49-F238E27FC236}">
                <a16:creationId xmlns:a16="http://schemas.microsoft.com/office/drawing/2014/main" id="{1860701B-D666-A942-B647-446429C42779}"/>
              </a:ext>
            </a:extLst>
          </p:cNvPr>
          <p:cNvGrpSpPr>
            <a:grpSpLocks/>
          </p:cNvGrpSpPr>
          <p:nvPr/>
        </p:nvGrpSpPr>
        <p:grpSpPr bwMode="auto">
          <a:xfrm>
            <a:off x="8670690" y="3300275"/>
            <a:ext cx="881062" cy="2998787"/>
            <a:chOff x="4251" y="2129"/>
            <a:chExt cx="555" cy="1889"/>
          </a:xfrm>
        </p:grpSpPr>
        <p:sp>
          <p:nvSpPr>
            <p:cNvPr id="331" name="Line 197">
              <a:extLst>
                <a:ext uri="{FF2B5EF4-FFF2-40B4-BE49-F238E27FC236}">
                  <a16:creationId xmlns:a16="http://schemas.microsoft.com/office/drawing/2014/main" id="{9838CAC1-9152-ED45-9E04-F02ADCA7725C}"/>
                </a:ext>
              </a:extLst>
            </p:cNvPr>
            <p:cNvSpPr>
              <a:spLocks noChangeShapeType="1"/>
            </p:cNvSpPr>
            <p:nvPr/>
          </p:nvSpPr>
          <p:spPr bwMode="auto">
            <a:xfrm>
              <a:off x="4292" y="2129"/>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2" name="Text Box 206">
              <a:extLst>
                <a:ext uri="{FF2B5EF4-FFF2-40B4-BE49-F238E27FC236}">
                  <a16:creationId xmlns:a16="http://schemas.microsoft.com/office/drawing/2014/main" id="{0791224F-29E6-2344-A509-946FF13DB5AB}"/>
                </a:ext>
              </a:extLst>
            </p:cNvPr>
            <p:cNvSpPr txBox="1">
              <a:spLocks noChangeArrowheads="1"/>
            </p:cNvSpPr>
            <p:nvPr/>
          </p:nvSpPr>
          <p:spPr bwMode="auto">
            <a:xfrm>
              <a:off x="4298" y="3698"/>
              <a:ext cx="50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E-to-F:</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a:t>
              </a:r>
            </a:p>
          </p:txBody>
        </p:sp>
        <p:sp>
          <p:nvSpPr>
            <p:cNvPr id="333" name="Line 207">
              <a:extLst>
                <a:ext uri="{FF2B5EF4-FFF2-40B4-BE49-F238E27FC236}">
                  <a16:creationId xmlns:a16="http://schemas.microsoft.com/office/drawing/2014/main" id="{8802785F-9EA9-AC4C-866D-E933ACDFA815}"/>
                </a:ext>
              </a:extLst>
            </p:cNvPr>
            <p:cNvSpPr>
              <a:spLocks noChangeShapeType="1"/>
            </p:cNvSpPr>
            <p:nvPr/>
          </p:nvSpPr>
          <p:spPr bwMode="auto">
            <a:xfrm>
              <a:off x="4540" y="3238"/>
              <a:ext cx="0" cy="49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4" name="Group 213">
              <a:extLst>
                <a:ext uri="{FF2B5EF4-FFF2-40B4-BE49-F238E27FC236}">
                  <a16:creationId xmlns:a16="http://schemas.microsoft.com/office/drawing/2014/main" id="{00A04B74-FADB-AF47-AE24-A5BC92AC0F69}"/>
                </a:ext>
              </a:extLst>
            </p:cNvPr>
            <p:cNvGrpSpPr>
              <a:grpSpLocks/>
            </p:cNvGrpSpPr>
            <p:nvPr/>
          </p:nvGrpSpPr>
          <p:grpSpPr bwMode="auto">
            <a:xfrm>
              <a:off x="4251" y="2205"/>
              <a:ext cx="471" cy="908"/>
              <a:chOff x="643" y="2144"/>
              <a:chExt cx="471" cy="908"/>
            </a:xfrm>
          </p:grpSpPr>
          <p:sp>
            <p:nvSpPr>
              <p:cNvPr id="335" name="Rectangle 214">
                <a:extLst>
                  <a:ext uri="{FF2B5EF4-FFF2-40B4-BE49-F238E27FC236}">
                    <a16:creationId xmlns:a16="http://schemas.microsoft.com/office/drawing/2014/main" id="{92ABE520-4D89-5243-B8E0-AA1832554DE2}"/>
                  </a:ext>
                </a:extLst>
              </p:cNvPr>
              <p:cNvSpPr>
                <a:spLocks noChangeArrowheads="1"/>
              </p:cNvSpPr>
              <p:nvPr/>
            </p:nvSpPr>
            <p:spPr bwMode="auto">
              <a:xfrm>
                <a:off x="652" y="2144"/>
                <a:ext cx="462" cy="908"/>
              </a:xfrm>
              <a:prstGeom prst="rect">
                <a:avLst/>
              </a:prstGeom>
              <a:solidFill>
                <a:srgbClr val="B5E7FF"/>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6" name="Text Box 215">
                <a:extLst>
                  <a:ext uri="{FF2B5EF4-FFF2-40B4-BE49-F238E27FC236}">
                    <a16:creationId xmlns:a16="http://schemas.microsoft.com/office/drawing/2014/main" id="{8DB6921A-514A-DF40-AA1D-5E33B5A17AC8}"/>
                  </a:ext>
                </a:extLst>
              </p:cNvPr>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p:txBody>
          </p:sp>
        </p:grpSp>
      </p:grpSp>
      <p:grpSp>
        <p:nvGrpSpPr>
          <p:cNvPr id="337" name="Group 354">
            <a:extLst>
              <a:ext uri="{FF2B5EF4-FFF2-40B4-BE49-F238E27FC236}">
                <a16:creationId xmlns:a16="http://schemas.microsoft.com/office/drawing/2014/main" id="{AEF5EEBA-1CC2-1D45-968E-5F8EE015BEB7}"/>
              </a:ext>
            </a:extLst>
          </p:cNvPr>
          <p:cNvGrpSpPr>
            <a:grpSpLocks/>
          </p:cNvGrpSpPr>
          <p:nvPr/>
        </p:nvGrpSpPr>
        <p:grpSpPr bwMode="auto">
          <a:xfrm>
            <a:off x="7489590" y="3298687"/>
            <a:ext cx="1176337" cy="3330575"/>
            <a:chOff x="3507" y="2128"/>
            <a:chExt cx="741" cy="2098"/>
          </a:xfrm>
        </p:grpSpPr>
        <p:sp>
          <p:nvSpPr>
            <p:cNvPr id="338" name="Line 196">
              <a:extLst>
                <a:ext uri="{FF2B5EF4-FFF2-40B4-BE49-F238E27FC236}">
                  <a16:creationId xmlns:a16="http://schemas.microsoft.com/office/drawing/2014/main" id="{ACF5DC03-9E4C-804F-8AE9-B7190FB2EA8F}"/>
                </a:ext>
              </a:extLst>
            </p:cNvPr>
            <p:cNvSpPr>
              <a:spLocks noChangeShapeType="1"/>
            </p:cNvSpPr>
            <p:nvPr/>
          </p:nvSpPr>
          <p:spPr bwMode="auto">
            <a:xfrm>
              <a:off x="3627" y="2128"/>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Text Box 210">
              <a:extLst>
                <a:ext uri="{FF2B5EF4-FFF2-40B4-BE49-F238E27FC236}">
                  <a16:creationId xmlns:a16="http://schemas.microsoft.com/office/drawing/2014/main" id="{700C4A8D-C752-F544-9167-054CECEB980A}"/>
                </a:ext>
              </a:extLst>
            </p:cNvPr>
            <p:cNvSpPr txBox="1">
              <a:spLocks noChangeArrowheads="1"/>
            </p:cNvSpPr>
            <p:nvPr/>
          </p:nvSpPr>
          <p:spPr bwMode="auto">
            <a:xfrm>
              <a:off x="3507" y="3775"/>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B-to-C:</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IPv6 inside</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IPv4</a:t>
              </a:r>
            </a:p>
          </p:txBody>
        </p:sp>
        <p:sp>
          <p:nvSpPr>
            <p:cNvPr id="340" name="Line 211">
              <a:extLst>
                <a:ext uri="{FF2B5EF4-FFF2-40B4-BE49-F238E27FC236}">
                  <a16:creationId xmlns:a16="http://schemas.microsoft.com/office/drawing/2014/main" id="{18667784-6243-834D-8EEA-D006E122B854}"/>
                </a:ext>
              </a:extLst>
            </p:cNvPr>
            <p:cNvSpPr>
              <a:spLocks noChangeShapeType="1"/>
            </p:cNvSpPr>
            <p:nvPr/>
          </p:nvSpPr>
          <p:spPr bwMode="auto">
            <a:xfrm>
              <a:off x="3883" y="3640"/>
              <a:ext cx="0" cy="1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41" name="Group 217">
              <a:extLst>
                <a:ext uri="{FF2B5EF4-FFF2-40B4-BE49-F238E27FC236}">
                  <a16:creationId xmlns:a16="http://schemas.microsoft.com/office/drawing/2014/main" id="{FF2C4C60-AABF-3B4E-B780-B25D35F6F447}"/>
                </a:ext>
              </a:extLst>
            </p:cNvPr>
            <p:cNvGrpSpPr>
              <a:grpSpLocks/>
            </p:cNvGrpSpPr>
            <p:nvPr/>
          </p:nvGrpSpPr>
          <p:grpSpPr bwMode="auto">
            <a:xfrm>
              <a:off x="3558" y="2220"/>
              <a:ext cx="583" cy="1388"/>
              <a:chOff x="478" y="2082"/>
              <a:chExt cx="583" cy="1388"/>
            </a:xfrm>
          </p:grpSpPr>
          <p:sp>
            <p:nvSpPr>
              <p:cNvPr id="342" name="Rectangle 218">
                <a:extLst>
                  <a:ext uri="{FF2B5EF4-FFF2-40B4-BE49-F238E27FC236}">
                    <a16:creationId xmlns:a16="http://schemas.microsoft.com/office/drawing/2014/main" id="{0FAC5552-F17D-B849-AA73-E78F0E6B9790}"/>
                  </a:ext>
                </a:extLst>
              </p:cNvPr>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43" name="Group 219">
                <a:extLst>
                  <a:ext uri="{FF2B5EF4-FFF2-40B4-BE49-F238E27FC236}">
                    <a16:creationId xmlns:a16="http://schemas.microsoft.com/office/drawing/2014/main" id="{DD102A9F-6EC4-4241-BD0B-7E5E1621B859}"/>
                  </a:ext>
                </a:extLst>
              </p:cNvPr>
              <p:cNvGrpSpPr>
                <a:grpSpLocks/>
              </p:cNvGrpSpPr>
              <p:nvPr/>
            </p:nvGrpSpPr>
            <p:grpSpPr bwMode="auto">
              <a:xfrm>
                <a:off x="499" y="2471"/>
                <a:ext cx="493" cy="908"/>
                <a:chOff x="4869" y="143"/>
                <a:chExt cx="493" cy="908"/>
              </a:xfrm>
            </p:grpSpPr>
            <p:sp>
              <p:nvSpPr>
                <p:cNvPr id="345" name="Rectangle 220">
                  <a:extLst>
                    <a:ext uri="{FF2B5EF4-FFF2-40B4-BE49-F238E27FC236}">
                      <a16:creationId xmlns:a16="http://schemas.microsoft.com/office/drawing/2014/main" id="{2A2FB562-2D33-8042-ADAD-FFE91DA662B3}"/>
                    </a:ext>
                  </a:extLst>
                </p:cNvPr>
                <p:cNvSpPr>
                  <a:spLocks noChangeArrowheads="1"/>
                </p:cNvSpPr>
                <p:nvPr/>
              </p:nvSpPr>
              <p:spPr bwMode="auto">
                <a:xfrm>
                  <a:off x="4893" y="143"/>
                  <a:ext cx="462" cy="908"/>
                </a:xfrm>
                <a:prstGeom prst="rect">
                  <a:avLst/>
                </a:prstGeom>
                <a:solidFill>
                  <a:srgbClr val="B5E7FF"/>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46" name="Text Box 221">
                  <a:extLst>
                    <a:ext uri="{FF2B5EF4-FFF2-40B4-BE49-F238E27FC236}">
                      <a16:creationId xmlns:a16="http://schemas.microsoft.com/office/drawing/2014/main" id="{E5FF5A8B-3342-274C-8146-5A2A1B7BC2CE}"/>
                    </a:ext>
                  </a:extLst>
                </p:cNvPr>
                <p:cNvSpPr txBox="1">
                  <a:spLocks noChangeArrowheads="1"/>
                </p:cNvSpPr>
                <p:nvPr/>
              </p:nvSpPr>
              <p:spPr bwMode="auto">
                <a:xfrm>
                  <a:off x="4869" y="161"/>
                  <a:ext cx="493"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p:txBody>
            </p:sp>
          </p:grpSp>
          <p:sp>
            <p:nvSpPr>
              <p:cNvPr id="344" name="Text Box 222">
                <a:extLst>
                  <a:ext uri="{FF2B5EF4-FFF2-40B4-BE49-F238E27FC236}">
                    <a16:creationId xmlns:a16="http://schemas.microsoft.com/office/drawing/2014/main" id="{8FCCEF0D-286B-C44E-BA22-94BF032AFDCB}"/>
                  </a:ext>
                </a:extLst>
              </p:cNvPr>
              <p:cNvSpPr txBox="1">
                <a:spLocks noChangeArrowheads="1"/>
              </p:cNvSpPr>
              <p:nvPr/>
            </p:nvSpPr>
            <p:spPr bwMode="auto">
              <a:xfrm>
                <a:off x="48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src:B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dest: E</a:t>
                </a:r>
              </a:p>
            </p:txBody>
          </p:sp>
        </p:grpSp>
      </p:grpSp>
      <p:sp>
        <p:nvSpPr>
          <p:cNvPr id="2" name="Rectangle 1">
            <a:extLst>
              <a:ext uri="{FF2B5EF4-FFF2-40B4-BE49-F238E27FC236}">
                <a16:creationId xmlns:a16="http://schemas.microsoft.com/office/drawing/2014/main" id="{F10D6C81-F7CD-4C46-8149-0FAE399F43DE}"/>
              </a:ext>
            </a:extLst>
          </p:cNvPr>
          <p:cNvSpPr/>
          <p:nvPr/>
        </p:nvSpPr>
        <p:spPr>
          <a:xfrm>
            <a:off x="5400881" y="1522904"/>
            <a:ext cx="45719" cy="210509"/>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0D76FC4-6C07-EB4A-BCF2-E2B2EEF8B9EB}"/>
              </a:ext>
            </a:extLst>
          </p:cNvPr>
          <p:cNvSpPr/>
          <p:nvPr/>
        </p:nvSpPr>
        <p:spPr>
          <a:xfrm>
            <a:off x="8135639" y="1540447"/>
            <a:ext cx="45719" cy="210509"/>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BB8DC798-AC4D-764E-B057-214B9D5D3927}"/>
              </a:ext>
            </a:extLst>
          </p:cNvPr>
          <p:cNvSpPr/>
          <p:nvPr/>
        </p:nvSpPr>
        <p:spPr>
          <a:xfrm>
            <a:off x="5408555" y="2639042"/>
            <a:ext cx="45719" cy="210509"/>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92559629-838F-3942-9672-3BDCF8B24153}"/>
              </a:ext>
            </a:extLst>
          </p:cNvPr>
          <p:cNvSpPr/>
          <p:nvPr/>
        </p:nvSpPr>
        <p:spPr>
          <a:xfrm>
            <a:off x="8123579" y="2663164"/>
            <a:ext cx="45719" cy="210509"/>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ED068552-57F0-AF4C-8DA3-019ACF254CBF}"/>
              </a:ext>
            </a:extLst>
          </p:cNvPr>
          <p:cNvGrpSpPr/>
          <p:nvPr/>
        </p:nvGrpSpPr>
        <p:grpSpPr>
          <a:xfrm>
            <a:off x="1285129" y="3401170"/>
            <a:ext cx="8091447" cy="2055959"/>
            <a:chOff x="-2159111" y="3797410"/>
            <a:chExt cx="8091447" cy="2055959"/>
          </a:xfrm>
        </p:grpSpPr>
        <p:grpSp>
          <p:nvGrpSpPr>
            <p:cNvPr id="17" name="Group 16">
              <a:extLst>
                <a:ext uri="{FF2B5EF4-FFF2-40B4-BE49-F238E27FC236}">
                  <a16:creationId xmlns:a16="http://schemas.microsoft.com/office/drawing/2014/main" id="{BE531892-4CBC-8C43-A56C-AA850071412B}"/>
                </a:ext>
              </a:extLst>
            </p:cNvPr>
            <p:cNvGrpSpPr/>
            <p:nvPr/>
          </p:nvGrpSpPr>
          <p:grpSpPr>
            <a:xfrm>
              <a:off x="-2159111" y="3797410"/>
              <a:ext cx="8091447" cy="2055959"/>
              <a:chOff x="1300369" y="3385930"/>
              <a:chExt cx="8091447" cy="2055959"/>
            </a:xfrm>
          </p:grpSpPr>
          <p:grpSp>
            <p:nvGrpSpPr>
              <p:cNvPr id="16" name="Group 15">
                <a:extLst>
                  <a:ext uri="{FF2B5EF4-FFF2-40B4-BE49-F238E27FC236}">
                    <a16:creationId xmlns:a16="http://schemas.microsoft.com/office/drawing/2014/main" id="{45CCC299-2C28-0048-B84B-B11820EAC0CD}"/>
                  </a:ext>
                </a:extLst>
              </p:cNvPr>
              <p:cNvGrpSpPr/>
              <p:nvPr/>
            </p:nvGrpSpPr>
            <p:grpSpPr>
              <a:xfrm>
                <a:off x="1300369" y="3385930"/>
                <a:ext cx="8091447" cy="2055959"/>
                <a:chOff x="1300369" y="3385930"/>
                <a:chExt cx="8091447" cy="2055959"/>
              </a:xfrm>
            </p:grpSpPr>
            <p:sp>
              <p:nvSpPr>
                <p:cNvPr id="8" name="Oval 7">
                  <a:extLst>
                    <a:ext uri="{FF2B5EF4-FFF2-40B4-BE49-F238E27FC236}">
                      <a16:creationId xmlns:a16="http://schemas.microsoft.com/office/drawing/2014/main" id="{7AB1942A-9DAD-1745-8163-6ABEF5D1D8C1}"/>
                    </a:ext>
                  </a:extLst>
                </p:cNvPr>
                <p:cNvSpPr/>
                <p:nvPr/>
              </p:nvSpPr>
              <p:spPr>
                <a:xfrm>
                  <a:off x="4108174" y="3670852"/>
                  <a:ext cx="715617" cy="53008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8" name="Oval 347">
                  <a:extLst>
                    <a:ext uri="{FF2B5EF4-FFF2-40B4-BE49-F238E27FC236}">
                      <a16:creationId xmlns:a16="http://schemas.microsoft.com/office/drawing/2014/main" id="{A1900E9C-BBC0-3445-AD24-FF5DCAD23CF4}"/>
                    </a:ext>
                  </a:extLst>
                </p:cNvPr>
                <p:cNvSpPr/>
                <p:nvPr/>
              </p:nvSpPr>
              <p:spPr>
                <a:xfrm>
                  <a:off x="5044440" y="3385930"/>
                  <a:ext cx="1023731" cy="66923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9" name="Oval 348">
                  <a:extLst>
                    <a:ext uri="{FF2B5EF4-FFF2-40B4-BE49-F238E27FC236}">
                      <a16:creationId xmlns:a16="http://schemas.microsoft.com/office/drawing/2014/main" id="{0C87EC48-1316-A84D-8E62-504A6DA4E80B}"/>
                    </a:ext>
                  </a:extLst>
                </p:cNvPr>
                <p:cNvSpPr/>
                <p:nvPr/>
              </p:nvSpPr>
              <p:spPr>
                <a:xfrm>
                  <a:off x="7533861" y="3432312"/>
                  <a:ext cx="974035" cy="66923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0" name="Oval 349">
                  <a:extLst>
                    <a:ext uri="{FF2B5EF4-FFF2-40B4-BE49-F238E27FC236}">
                      <a16:creationId xmlns:a16="http://schemas.microsoft.com/office/drawing/2014/main" id="{EF61C189-2330-9440-9F7E-120291CCA148}"/>
                    </a:ext>
                  </a:extLst>
                </p:cNvPr>
                <p:cNvSpPr/>
                <p:nvPr/>
              </p:nvSpPr>
              <p:spPr>
                <a:xfrm>
                  <a:off x="8676199" y="3678803"/>
                  <a:ext cx="715617" cy="54267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D10F548-95FC-9F46-8B84-BCF5664002EC}"/>
                    </a:ext>
                  </a:extLst>
                </p:cNvPr>
                <p:cNvSpPr txBox="1"/>
                <p:nvPr/>
              </p:nvSpPr>
              <p:spPr>
                <a:xfrm>
                  <a:off x="1300369" y="4426226"/>
                  <a:ext cx="1933161"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Note source and destination addresses!</a:t>
                  </a:r>
                </a:p>
              </p:txBody>
            </p:sp>
            <p:cxnSp>
              <p:nvCxnSpPr>
                <p:cNvPr id="12" name="Straight Connector 11">
                  <a:extLst>
                    <a:ext uri="{FF2B5EF4-FFF2-40B4-BE49-F238E27FC236}">
                      <a16:creationId xmlns:a16="http://schemas.microsoft.com/office/drawing/2014/main" id="{54D692D2-3154-2C43-AEBC-48FED218407D}"/>
                    </a:ext>
                  </a:extLst>
                </p:cNvPr>
                <p:cNvCxnSpPr>
                  <a:stCxn id="8" idx="2"/>
                  <a:endCxn id="9" idx="3"/>
                </p:cNvCxnSpPr>
                <p:nvPr/>
              </p:nvCxnSpPr>
              <p:spPr>
                <a:xfrm flipH="1">
                  <a:off x="3233530" y="3935896"/>
                  <a:ext cx="874644" cy="998162"/>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397E0575-92AD-B245-B180-8310A054B81F}"/>
                    </a:ext>
                  </a:extLst>
                </p:cNvPr>
                <p:cNvCxnSpPr>
                  <a:cxnSpLocks/>
                  <a:endCxn id="9" idx="3"/>
                </p:cNvCxnSpPr>
                <p:nvPr/>
              </p:nvCxnSpPr>
              <p:spPr>
                <a:xfrm flipH="1">
                  <a:off x="3233530" y="3690731"/>
                  <a:ext cx="1769166" cy="1243327"/>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7A8FC108-BC9B-7B4F-8C30-B1B2FB0B6630}"/>
                    </a:ext>
                  </a:extLst>
                </p:cNvPr>
                <p:cNvCxnSpPr>
                  <a:cxnSpLocks/>
                  <a:stCxn id="349" idx="2"/>
                  <a:endCxn id="9" idx="3"/>
                </p:cNvCxnSpPr>
                <p:nvPr/>
              </p:nvCxnSpPr>
              <p:spPr>
                <a:xfrm flipH="1">
                  <a:off x="3233530" y="3766930"/>
                  <a:ext cx="4300331" cy="1167128"/>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3" name="Straight Connector 352">
                <a:extLst>
                  <a:ext uri="{FF2B5EF4-FFF2-40B4-BE49-F238E27FC236}">
                    <a16:creationId xmlns:a16="http://schemas.microsoft.com/office/drawing/2014/main" id="{2E34DF7B-8B1F-9A49-9DCA-13E9621EB46A}"/>
                  </a:ext>
                </a:extLst>
              </p:cNvPr>
              <p:cNvCxnSpPr>
                <a:cxnSpLocks/>
                <a:stCxn id="350" idx="2"/>
                <a:endCxn id="9" idx="3"/>
              </p:cNvCxnSpPr>
              <p:nvPr/>
            </p:nvCxnSpPr>
            <p:spPr>
              <a:xfrm flipH="1">
                <a:off x="3233530" y="3950142"/>
                <a:ext cx="5442669" cy="983916"/>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5" name="Oval 184">
              <a:extLst>
                <a:ext uri="{FF2B5EF4-FFF2-40B4-BE49-F238E27FC236}">
                  <a16:creationId xmlns:a16="http://schemas.microsoft.com/office/drawing/2014/main" id="{6AAC3EC9-4867-0941-8198-7A4C70909795}"/>
                </a:ext>
              </a:extLst>
            </p:cNvPr>
            <p:cNvSpPr/>
            <p:nvPr/>
          </p:nvSpPr>
          <p:spPr>
            <a:xfrm>
              <a:off x="2880360" y="3803100"/>
              <a:ext cx="1023731" cy="66923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1" name="Straight Connector 190">
              <a:extLst>
                <a:ext uri="{FF2B5EF4-FFF2-40B4-BE49-F238E27FC236}">
                  <a16:creationId xmlns:a16="http://schemas.microsoft.com/office/drawing/2014/main" id="{F52F217E-25A4-774F-89E1-664523F0BE3E}"/>
                </a:ext>
              </a:extLst>
            </p:cNvPr>
            <p:cNvCxnSpPr>
              <a:cxnSpLocks/>
              <a:endCxn id="9" idx="3"/>
            </p:cNvCxnSpPr>
            <p:nvPr/>
          </p:nvCxnSpPr>
          <p:spPr>
            <a:xfrm flipH="1">
              <a:off x="-225950" y="4267200"/>
              <a:ext cx="3182510" cy="1078338"/>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70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wipe(left)">
                                      <p:cBhvr>
                                        <p:cTn id="7" dur="5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0"/>
                                        </p:tgtEl>
                                        <p:attrNameLst>
                                          <p:attrName>style.visibility</p:attrName>
                                        </p:attrNameLst>
                                      </p:cBhvr>
                                      <p:to>
                                        <p:strVal val="visible"/>
                                      </p:to>
                                    </p:set>
                                    <p:animEffect transition="in" filter="wipe(left)">
                                      <p:cBhvr>
                                        <p:cTn id="12" dur="500"/>
                                        <p:tgtEl>
                                          <p:spTgt spid="3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wipe(left)">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7"/>
                                        </p:tgtEl>
                                        <p:attrNameLst>
                                          <p:attrName>style.visibility</p:attrName>
                                        </p:attrNameLst>
                                      </p:cBhvr>
                                      <p:to>
                                        <p:strVal val="visible"/>
                                      </p:to>
                                    </p:set>
                                    <p:animEffect transition="in" filter="wipe(left)">
                                      <p:cBhvr>
                                        <p:cTn id="22" dur="500"/>
                                        <p:tgtEl>
                                          <p:spTgt spid="3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0"/>
                                        </p:tgtEl>
                                        <p:attrNameLst>
                                          <p:attrName>style.visibility</p:attrName>
                                        </p:attrNameLst>
                                      </p:cBhvr>
                                      <p:to>
                                        <p:strVal val="visible"/>
                                      </p:to>
                                    </p:set>
                                    <p:animEffect transition="in" filter="wipe(left)">
                                      <p:cBhvr>
                                        <p:cTn id="27" dur="500"/>
                                        <p:tgtEl>
                                          <p:spTgt spid="33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_overload">
            <a:extLst>
              <a:ext uri="{FF2B5EF4-FFF2-40B4-BE49-F238E27FC236}">
                <a16:creationId xmlns:a16="http://schemas.microsoft.com/office/drawing/2014/main" id="{E5C3FADF-5646-4E38-B237-94C313F66E85}"/>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65425" y="438150"/>
            <a:ext cx="6661150"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64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205" descr="underline_base">
            <a:extLst>
              <a:ext uri="{FF2B5EF4-FFF2-40B4-BE49-F238E27FC236}">
                <a16:creationId xmlns:a16="http://schemas.microsoft.com/office/drawing/2014/main" id="{313C6DCB-16BF-4756-8BB7-8B1E0FA2006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326" y="950914"/>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4">
            <a:extLst>
              <a:ext uri="{FF2B5EF4-FFF2-40B4-BE49-F238E27FC236}">
                <a16:creationId xmlns:a16="http://schemas.microsoft.com/office/drawing/2014/main" id="{D1243B5E-B6E3-4E9A-A491-2BBCCF2E7019}"/>
              </a:ext>
            </a:extLst>
          </p:cNvPr>
          <p:cNvSpPr>
            <a:spLocks noGrp="1" noChangeArrowheads="1"/>
          </p:cNvSpPr>
          <p:nvPr>
            <p:ph type="title"/>
          </p:nvPr>
        </p:nvSpPr>
        <p:spPr>
          <a:xfrm>
            <a:off x="1893888" y="223838"/>
            <a:ext cx="7772400" cy="10033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dirty="0">
                <a:solidFill>
                  <a:schemeClr val="lt1"/>
                </a:solidFill>
                <a:ea typeface="+mn-ea"/>
                <a:cs typeface="+mn-cs"/>
              </a:rPr>
              <a:t>VC forwarding table</a:t>
            </a:r>
          </a:p>
        </p:txBody>
      </p:sp>
      <p:sp>
        <p:nvSpPr>
          <p:cNvPr id="20486" name="Freeform 7">
            <a:extLst>
              <a:ext uri="{FF2B5EF4-FFF2-40B4-BE49-F238E27FC236}">
                <a16:creationId xmlns:a16="http://schemas.microsoft.com/office/drawing/2014/main" id="{C30D6AEB-02F6-41DE-8557-DE213F81DEDE}"/>
              </a:ext>
            </a:extLst>
          </p:cNvPr>
          <p:cNvSpPr>
            <a:spLocks/>
          </p:cNvSpPr>
          <p:nvPr/>
        </p:nvSpPr>
        <p:spPr bwMode="auto">
          <a:xfrm>
            <a:off x="7016751" y="1230314"/>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487" name="Line 115">
            <a:extLst>
              <a:ext uri="{FF2B5EF4-FFF2-40B4-BE49-F238E27FC236}">
                <a16:creationId xmlns:a16="http://schemas.microsoft.com/office/drawing/2014/main" id="{3804C876-19B8-4FC8-A390-C78D56FE68AE}"/>
              </a:ext>
            </a:extLst>
          </p:cNvPr>
          <p:cNvSpPr>
            <a:spLocks noChangeShapeType="1"/>
          </p:cNvSpPr>
          <p:nvPr/>
        </p:nvSpPr>
        <p:spPr bwMode="auto">
          <a:xfrm>
            <a:off x="7656513" y="1828800"/>
            <a:ext cx="0" cy="361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88" name="Line 117">
            <a:extLst>
              <a:ext uri="{FF2B5EF4-FFF2-40B4-BE49-F238E27FC236}">
                <a16:creationId xmlns:a16="http://schemas.microsoft.com/office/drawing/2014/main" id="{B389257B-B8B6-46FC-8936-C611051F2805}"/>
              </a:ext>
            </a:extLst>
          </p:cNvPr>
          <p:cNvSpPr>
            <a:spLocks noChangeShapeType="1"/>
          </p:cNvSpPr>
          <p:nvPr/>
        </p:nvSpPr>
        <p:spPr bwMode="auto">
          <a:xfrm>
            <a:off x="7951788" y="1700213"/>
            <a:ext cx="7985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89" name="Line 118">
            <a:extLst>
              <a:ext uri="{FF2B5EF4-FFF2-40B4-BE49-F238E27FC236}">
                <a16:creationId xmlns:a16="http://schemas.microsoft.com/office/drawing/2014/main" id="{10551719-A394-411E-AD2F-58A87A194C0E}"/>
              </a:ext>
            </a:extLst>
          </p:cNvPr>
          <p:cNvSpPr>
            <a:spLocks noChangeShapeType="1"/>
          </p:cNvSpPr>
          <p:nvPr/>
        </p:nvSpPr>
        <p:spPr bwMode="auto">
          <a:xfrm>
            <a:off x="7888288" y="2332038"/>
            <a:ext cx="823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90" name="Line 119">
            <a:extLst>
              <a:ext uri="{FF2B5EF4-FFF2-40B4-BE49-F238E27FC236}">
                <a16:creationId xmlns:a16="http://schemas.microsoft.com/office/drawing/2014/main" id="{2BF5BD41-852B-48CA-A16A-232D839C99BF}"/>
              </a:ext>
            </a:extLst>
          </p:cNvPr>
          <p:cNvSpPr>
            <a:spLocks noChangeShapeType="1"/>
          </p:cNvSpPr>
          <p:nvPr/>
        </p:nvSpPr>
        <p:spPr bwMode="auto">
          <a:xfrm>
            <a:off x="8969375" y="181610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91" name="Line 120">
            <a:extLst>
              <a:ext uri="{FF2B5EF4-FFF2-40B4-BE49-F238E27FC236}">
                <a16:creationId xmlns:a16="http://schemas.microsoft.com/office/drawing/2014/main" id="{6D024028-D1BE-4ED6-9011-8FC35644746F}"/>
              </a:ext>
            </a:extLst>
          </p:cNvPr>
          <p:cNvSpPr>
            <a:spLocks noChangeShapeType="1"/>
          </p:cNvSpPr>
          <p:nvPr/>
        </p:nvSpPr>
        <p:spPr bwMode="auto">
          <a:xfrm>
            <a:off x="6858000" y="1712913"/>
            <a:ext cx="554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92" name="Line 121">
            <a:extLst>
              <a:ext uri="{FF2B5EF4-FFF2-40B4-BE49-F238E27FC236}">
                <a16:creationId xmlns:a16="http://schemas.microsoft.com/office/drawing/2014/main" id="{34CC23DF-9DBF-47DA-841A-F44E484B617A}"/>
              </a:ext>
            </a:extLst>
          </p:cNvPr>
          <p:cNvSpPr>
            <a:spLocks noChangeShapeType="1"/>
          </p:cNvSpPr>
          <p:nvPr/>
        </p:nvSpPr>
        <p:spPr bwMode="auto">
          <a:xfrm>
            <a:off x="9228139" y="1712913"/>
            <a:ext cx="746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93" name="Line 122">
            <a:extLst>
              <a:ext uri="{FF2B5EF4-FFF2-40B4-BE49-F238E27FC236}">
                <a16:creationId xmlns:a16="http://schemas.microsoft.com/office/drawing/2014/main" id="{B80157EF-0DBD-4DB5-817A-383834A10869}"/>
              </a:ext>
            </a:extLst>
          </p:cNvPr>
          <p:cNvSpPr>
            <a:spLocks noChangeShapeType="1"/>
          </p:cNvSpPr>
          <p:nvPr/>
        </p:nvSpPr>
        <p:spPr bwMode="auto">
          <a:xfrm>
            <a:off x="9175750" y="2332038"/>
            <a:ext cx="374650"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94" name="Line 123">
            <a:extLst>
              <a:ext uri="{FF2B5EF4-FFF2-40B4-BE49-F238E27FC236}">
                <a16:creationId xmlns:a16="http://schemas.microsoft.com/office/drawing/2014/main" id="{F781D0A5-BBA4-4FC6-B447-EC4C9D9EB74D}"/>
              </a:ext>
            </a:extLst>
          </p:cNvPr>
          <p:cNvSpPr>
            <a:spLocks noChangeShapeType="1"/>
          </p:cNvSpPr>
          <p:nvPr/>
        </p:nvSpPr>
        <p:spPr bwMode="auto">
          <a:xfrm>
            <a:off x="7205664" y="2344738"/>
            <a:ext cx="2190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95" name="Line 126">
            <a:extLst>
              <a:ext uri="{FF2B5EF4-FFF2-40B4-BE49-F238E27FC236}">
                <a16:creationId xmlns:a16="http://schemas.microsoft.com/office/drawing/2014/main" id="{EA665FF1-FF8B-4A89-AD51-0349224B4E53}"/>
              </a:ext>
            </a:extLst>
          </p:cNvPr>
          <p:cNvSpPr>
            <a:spLocks noChangeShapeType="1"/>
          </p:cNvSpPr>
          <p:nvPr/>
        </p:nvSpPr>
        <p:spPr bwMode="auto">
          <a:xfrm>
            <a:off x="6953251" y="1633538"/>
            <a:ext cx="411163"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96" name="Line 127">
            <a:extLst>
              <a:ext uri="{FF2B5EF4-FFF2-40B4-BE49-F238E27FC236}">
                <a16:creationId xmlns:a16="http://schemas.microsoft.com/office/drawing/2014/main" id="{C39E5A35-CB18-4BA2-9508-F605BC7D2B0A}"/>
              </a:ext>
            </a:extLst>
          </p:cNvPr>
          <p:cNvSpPr>
            <a:spLocks noChangeShapeType="1"/>
          </p:cNvSpPr>
          <p:nvPr/>
        </p:nvSpPr>
        <p:spPr bwMode="auto">
          <a:xfrm>
            <a:off x="9339263" y="1635125"/>
            <a:ext cx="582612"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97" name="Line 128">
            <a:extLst>
              <a:ext uri="{FF2B5EF4-FFF2-40B4-BE49-F238E27FC236}">
                <a16:creationId xmlns:a16="http://schemas.microsoft.com/office/drawing/2014/main" id="{C2365EF1-F1D7-4B7E-B78F-217B10C30E83}"/>
              </a:ext>
            </a:extLst>
          </p:cNvPr>
          <p:cNvSpPr>
            <a:spLocks noChangeShapeType="1"/>
          </p:cNvSpPr>
          <p:nvPr/>
        </p:nvSpPr>
        <p:spPr bwMode="auto">
          <a:xfrm>
            <a:off x="8015289" y="1622425"/>
            <a:ext cx="681037"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498" name="Text Box 129">
            <a:extLst>
              <a:ext uri="{FF2B5EF4-FFF2-40B4-BE49-F238E27FC236}">
                <a16:creationId xmlns:a16="http://schemas.microsoft.com/office/drawing/2014/main" id="{C9CFEB64-51E6-477A-9965-43607188CB1C}"/>
              </a:ext>
            </a:extLst>
          </p:cNvPr>
          <p:cNvSpPr txBox="1">
            <a:spLocks noChangeArrowheads="1"/>
          </p:cNvSpPr>
          <p:nvPr/>
        </p:nvSpPr>
        <p:spPr bwMode="auto">
          <a:xfrm>
            <a:off x="7034213" y="1354138"/>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CC0000"/>
                </a:solidFill>
                <a:latin typeface="Arial" panose="020B0604020202020204" pitchFamily="34" charset="0"/>
              </a:rPr>
              <a:t>12</a:t>
            </a:r>
          </a:p>
        </p:txBody>
      </p:sp>
      <p:sp>
        <p:nvSpPr>
          <p:cNvPr id="20499" name="Text Box 130">
            <a:extLst>
              <a:ext uri="{FF2B5EF4-FFF2-40B4-BE49-F238E27FC236}">
                <a16:creationId xmlns:a16="http://schemas.microsoft.com/office/drawing/2014/main" id="{AF2C082E-A6CD-415D-836C-8F377B162B31}"/>
              </a:ext>
            </a:extLst>
          </p:cNvPr>
          <p:cNvSpPr txBox="1">
            <a:spLocks noChangeArrowheads="1"/>
          </p:cNvSpPr>
          <p:nvPr/>
        </p:nvSpPr>
        <p:spPr bwMode="auto">
          <a:xfrm>
            <a:off x="8194675" y="1277938"/>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CC0000"/>
                </a:solidFill>
                <a:latin typeface="Arial" panose="020B0604020202020204" pitchFamily="34" charset="0"/>
              </a:rPr>
              <a:t>22</a:t>
            </a:r>
          </a:p>
        </p:txBody>
      </p:sp>
      <p:sp>
        <p:nvSpPr>
          <p:cNvPr id="20500" name="Text Box 131">
            <a:extLst>
              <a:ext uri="{FF2B5EF4-FFF2-40B4-BE49-F238E27FC236}">
                <a16:creationId xmlns:a16="http://schemas.microsoft.com/office/drawing/2014/main" id="{2458FEAB-AB4D-4D8D-A4F0-0B4FC995F992}"/>
              </a:ext>
            </a:extLst>
          </p:cNvPr>
          <p:cNvSpPr txBox="1">
            <a:spLocks noChangeArrowheads="1"/>
          </p:cNvSpPr>
          <p:nvPr/>
        </p:nvSpPr>
        <p:spPr bwMode="auto">
          <a:xfrm>
            <a:off x="9353550" y="1316038"/>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CC0000"/>
                </a:solidFill>
                <a:latin typeface="Arial" panose="020B0604020202020204" pitchFamily="34" charset="0"/>
              </a:rPr>
              <a:t>32</a:t>
            </a:r>
          </a:p>
        </p:txBody>
      </p:sp>
      <p:sp>
        <p:nvSpPr>
          <p:cNvPr id="20501" name="Text Box 132">
            <a:extLst>
              <a:ext uri="{FF2B5EF4-FFF2-40B4-BE49-F238E27FC236}">
                <a16:creationId xmlns:a16="http://schemas.microsoft.com/office/drawing/2014/main" id="{A7DAF72F-B4C5-4776-B51E-4A2F4AAEEBFA}"/>
              </a:ext>
            </a:extLst>
          </p:cNvPr>
          <p:cNvSpPr txBox="1">
            <a:spLocks noChangeArrowheads="1"/>
          </p:cNvSpPr>
          <p:nvPr/>
        </p:nvSpPr>
        <p:spPr bwMode="auto">
          <a:xfrm>
            <a:off x="7202488" y="1663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1</a:t>
            </a:r>
          </a:p>
        </p:txBody>
      </p:sp>
      <p:sp>
        <p:nvSpPr>
          <p:cNvPr id="20502" name="Text Box 133">
            <a:extLst>
              <a:ext uri="{FF2B5EF4-FFF2-40B4-BE49-F238E27FC236}">
                <a16:creationId xmlns:a16="http://schemas.microsoft.com/office/drawing/2014/main" id="{A366E8E5-FB1D-436D-966E-556451973E40}"/>
              </a:ext>
            </a:extLst>
          </p:cNvPr>
          <p:cNvSpPr txBox="1">
            <a:spLocks noChangeArrowheads="1"/>
          </p:cNvSpPr>
          <p:nvPr/>
        </p:nvSpPr>
        <p:spPr bwMode="auto">
          <a:xfrm>
            <a:off x="7589838" y="1778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2</a:t>
            </a:r>
          </a:p>
        </p:txBody>
      </p:sp>
      <p:sp>
        <p:nvSpPr>
          <p:cNvPr id="20503" name="Text Box 134">
            <a:extLst>
              <a:ext uri="{FF2B5EF4-FFF2-40B4-BE49-F238E27FC236}">
                <a16:creationId xmlns:a16="http://schemas.microsoft.com/office/drawing/2014/main" id="{70A483CA-5FAD-41F0-9DA1-AF08BFDCAF1A}"/>
              </a:ext>
            </a:extLst>
          </p:cNvPr>
          <p:cNvSpPr txBox="1">
            <a:spLocks noChangeArrowheads="1"/>
          </p:cNvSpPr>
          <p:nvPr/>
        </p:nvSpPr>
        <p:spPr bwMode="auto">
          <a:xfrm>
            <a:off x="7899401" y="16240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3</a:t>
            </a:r>
          </a:p>
        </p:txBody>
      </p:sp>
      <p:sp>
        <p:nvSpPr>
          <p:cNvPr id="20504" name="Text Box 135">
            <a:extLst>
              <a:ext uri="{FF2B5EF4-FFF2-40B4-BE49-F238E27FC236}">
                <a16:creationId xmlns:a16="http://schemas.microsoft.com/office/drawing/2014/main" id="{F1AB67E7-D04A-41F4-B09E-3BF41BE62D56}"/>
              </a:ext>
            </a:extLst>
          </p:cNvPr>
          <p:cNvSpPr txBox="1">
            <a:spLocks noChangeArrowheads="1"/>
          </p:cNvSpPr>
          <p:nvPr/>
        </p:nvSpPr>
        <p:spPr bwMode="auto">
          <a:xfrm>
            <a:off x="5505450" y="196373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CC0000"/>
                </a:solidFill>
                <a:latin typeface="Arial" panose="020B0604020202020204" pitchFamily="34" charset="0"/>
              </a:rPr>
              <a:t>VC number</a:t>
            </a:r>
          </a:p>
        </p:txBody>
      </p:sp>
      <p:sp>
        <p:nvSpPr>
          <p:cNvPr id="20505" name="Line 137">
            <a:extLst>
              <a:ext uri="{FF2B5EF4-FFF2-40B4-BE49-F238E27FC236}">
                <a16:creationId xmlns:a16="http://schemas.microsoft.com/office/drawing/2014/main" id="{92352275-7517-4D0E-BF7D-F7ACC62CDB1C}"/>
              </a:ext>
            </a:extLst>
          </p:cNvPr>
          <p:cNvSpPr>
            <a:spLocks noChangeShapeType="1"/>
          </p:cNvSpPr>
          <p:nvPr/>
        </p:nvSpPr>
        <p:spPr bwMode="auto">
          <a:xfrm flipV="1">
            <a:off x="6792913" y="1522413"/>
            <a:ext cx="366712" cy="67151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506" name="Text Box 138">
            <a:extLst>
              <a:ext uri="{FF2B5EF4-FFF2-40B4-BE49-F238E27FC236}">
                <a16:creationId xmlns:a16="http://schemas.microsoft.com/office/drawing/2014/main" id="{1A6F3FE0-CA8D-4796-A19F-6856B9861C5C}"/>
              </a:ext>
            </a:extLst>
          </p:cNvPr>
          <p:cNvSpPr txBox="1">
            <a:spLocks noChangeArrowheads="1"/>
          </p:cNvSpPr>
          <p:nvPr/>
        </p:nvSpPr>
        <p:spPr bwMode="auto">
          <a:xfrm>
            <a:off x="5994400" y="2320925"/>
            <a:ext cx="1060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800">
                <a:latin typeface="Arial" panose="020B0604020202020204" pitchFamily="34" charset="0"/>
              </a:rPr>
              <a:t>interface</a:t>
            </a:r>
          </a:p>
          <a:p>
            <a:pPr>
              <a:spcBef>
                <a:spcPct val="0"/>
              </a:spcBef>
              <a:buClrTx/>
              <a:buSzTx/>
              <a:buFontTx/>
              <a:buNone/>
            </a:pPr>
            <a:r>
              <a:rPr lang="en-US" altLang="en-US" sz="1800">
                <a:latin typeface="Arial" panose="020B0604020202020204" pitchFamily="34" charset="0"/>
              </a:rPr>
              <a:t>number</a:t>
            </a:r>
          </a:p>
        </p:txBody>
      </p:sp>
      <p:sp>
        <p:nvSpPr>
          <p:cNvPr id="20507" name="Line 139">
            <a:extLst>
              <a:ext uri="{FF2B5EF4-FFF2-40B4-BE49-F238E27FC236}">
                <a16:creationId xmlns:a16="http://schemas.microsoft.com/office/drawing/2014/main" id="{116A26E1-D861-4CA2-A10D-7529FF557AD2}"/>
              </a:ext>
            </a:extLst>
          </p:cNvPr>
          <p:cNvSpPr>
            <a:spLocks noChangeShapeType="1"/>
          </p:cNvSpPr>
          <p:nvPr/>
        </p:nvSpPr>
        <p:spPr bwMode="auto">
          <a:xfrm flipV="1">
            <a:off x="7004050" y="1873250"/>
            <a:ext cx="325438" cy="615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508" name="Text Box 143">
            <a:extLst>
              <a:ext uri="{FF2B5EF4-FFF2-40B4-BE49-F238E27FC236}">
                <a16:creationId xmlns:a16="http://schemas.microsoft.com/office/drawing/2014/main" id="{2FF8486E-DB79-4DB3-9EEE-B809191DE774}"/>
              </a:ext>
            </a:extLst>
          </p:cNvPr>
          <p:cNvSpPr txBox="1">
            <a:spLocks noChangeArrowheads="1"/>
          </p:cNvSpPr>
          <p:nvPr/>
        </p:nvSpPr>
        <p:spPr bwMode="auto">
          <a:xfrm>
            <a:off x="2016125" y="3297238"/>
            <a:ext cx="774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latin typeface="Arial" panose="020B0604020202020204" pitchFamily="34" charset="0"/>
              </a:rPr>
              <a:t>Incoming interface    Incoming VC #     Outgoing interface    Outgoing VC #</a:t>
            </a:r>
          </a:p>
        </p:txBody>
      </p:sp>
      <p:sp>
        <p:nvSpPr>
          <p:cNvPr id="20509" name="Line 145">
            <a:extLst>
              <a:ext uri="{FF2B5EF4-FFF2-40B4-BE49-F238E27FC236}">
                <a16:creationId xmlns:a16="http://schemas.microsoft.com/office/drawing/2014/main" id="{29B8FD0A-E432-4CDE-B0D3-EADA0E0C5B25}"/>
              </a:ext>
            </a:extLst>
          </p:cNvPr>
          <p:cNvSpPr>
            <a:spLocks noChangeShapeType="1"/>
          </p:cNvSpPr>
          <p:nvPr/>
        </p:nvSpPr>
        <p:spPr bwMode="auto">
          <a:xfrm>
            <a:off x="4133850" y="3346451"/>
            <a:ext cx="0" cy="2125663"/>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510" name="Line 146">
            <a:extLst>
              <a:ext uri="{FF2B5EF4-FFF2-40B4-BE49-F238E27FC236}">
                <a16:creationId xmlns:a16="http://schemas.microsoft.com/office/drawing/2014/main" id="{7C97ED01-7D5B-46D0-AE05-D8D1D2BC5452}"/>
              </a:ext>
            </a:extLst>
          </p:cNvPr>
          <p:cNvSpPr>
            <a:spLocks noChangeShapeType="1"/>
          </p:cNvSpPr>
          <p:nvPr/>
        </p:nvSpPr>
        <p:spPr bwMode="auto">
          <a:xfrm>
            <a:off x="5938838" y="3384551"/>
            <a:ext cx="0" cy="2112963"/>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511" name="Line 147">
            <a:extLst>
              <a:ext uri="{FF2B5EF4-FFF2-40B4-BE49-F238E27FC236}">
                <a16:creationId xmlns:a16="http://schemas.microsoft.com/office/drawing/2014/main" id="{80AFAA89-F01B-4C72-AD3A-0498F1C200C4}"/>
              </a:ext>
            </a:extLst>
          </p:cNvPr>
          <p:cNvSpPr>
            <a:spLocks noChangeShapeType="1"/>
          </p:cNvSpPr>
          <p:nvPr/>
        </p:nvSpPr>
        <p:spPr bwMode="auto">
          <a:xfrm>
            <a:off x="8067675" y="3346451"/>
            <a:ext cx="0" cy="2189163"/>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512" name="Text Box 148">
            <a:extLst>
              <a:ext uri="{FF2B5EF4-FFF2-40B4-BE49-F238E27FC236}">
                <a16:creationId xmlns:a16="http://schemas.microsoft.com/office/drawing/2014/main" id="{464EEB41-08CD-448C-BE8D-6DF1156F436B}"/>
              </a:ext>
            </a:extLst>
          </p:cNvPr>
          <p:cNvSpPr txBox="1">
            <a:spLocks noChangeArrowheads="1"/>
          </p:cNvSpPr>
          <p:nvPr/>
        </p:nvSpPr>
        <p:spPr bwMode="auto">
          <a:xfrm>
            <a:off x="2836863" y="3825876"/>
            <a:ext cx="65595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latin typeface="Arial" panose="020B0604020202020204" pitchFamily="34" charset="0"/>
              </a:rPr>
              <a:t>1                          12                               3                          22</a:t>
            </a:r>
          </a:p>
          <a:p>
            <a:pPr>
              <a:lnSpc>
                <a:spcPct val="100000"/>
              </a:lnSpc>
              <a:spcBef>
                <a:spcPct val="0"/>
              </a:spcBef>
              <a:buClrTx/>
              <a:buSzTx/>
              <a:buFontTx/>
              <a:buNone/>
            </a:pPr>
            <a:r>
              <a:rPr lang="en-US" altLang="en-US" sz="1800">
                <a:latin typeface="Arial" panose="020B0604020202020204" pitchFamily="34" charset="0"/>
              </a:rPr>
              <a:t>2                          63                               1                          18 </a:t>
            </a:r>
          </a:p>
          <a:p>
            <a:pPr>
              <a:lnSpc>
                <a:spcPct val="100000"/>
              </a:lnSpc>
              <a:spcBef>
                <a:spcPct val="0"/>
              </a:spcBef>
              <a:buClrTx/>
              <a:buSzTx/>
              <a:buFontTx/>
              <a:buNone/>
            </a:pPr>
            <a:r>
              <a:rPr lang="en-US" altLang="en-US" sz="1800">
                <a:latin typeface="Arial" panose="020B0604020202020204" pitchFamily="34" charset="0"/>
              </a:rPr>
              <a:t>3                           7                                2                          17</a:t>
            </a:r>
          </a:p>
          <a:p>
            <a:pPr>
              <a:lnSpc>
                <a:spcPct val="100000"/>
              </a:lnSpc>
              <a:spcBef>
                <a:spcPct val="0"/>
              </a:spcBef>
              <a:buClrTx/>
              <a:buSzTx/>
              <a:buFontTx/>
              <a:buNone/>
            </a:pPr>
            <a:r>
              <a:rPr lang="en-US" altLang="en-US" sz="1800">
                <a:latin typeface="Arial" panose="020B0604020202020204" pitchFamily="34" charset="0"/>
              </a:rPr>
              <a:t>1                          97                               3                           87</a:t>
            </a:r>
          </a:p>
          <a:p>
            <a:pPr>
              <a:lnSpc>
                <a:spcPct val="100000"/>
              </a:lnSpc>
              <a:spcBef>
                <a:spcPct val="0"/>
              </a:spcBef>
              <a:buClrTx/>
              <a:buSzTx/>
              <a:buFontTx/>
              <a:buNone/>
            </a:pPr>
            <a:r>
              <a:rPr lang="en-US" altLang="en-US" sz="1800">
                <a:latin typeface="Arial" panose="020B0604020202020204" pitchFamily="34" charset="0"/>
              </a:rPr>
              <a:t>…                          …                                …                            …</a:t>
            </a:r>
          </a:p>
        </p:txBody>
      </p:sp>
      <p:sp>
        <p:nvSpPr>
          <p:cNvPr id="20513" name="Text Box 149">
            <a:extLst>
              <a:ext uri="{FF2B5EF4-FFF2-40B4-BE49-F238E27FC236}">
                <a16:creationId xmlns:a16="http://schemas.microsoft.com/office/drawing/2014/main" id="{783C971C-68D5-4E6D-B3EF-1A08B4397CAF}"/>
              </a:ext>
            </a:extLst>
          </p:cNvPr>
          <p:cNvSpPr txBox="1">
            <a:spLocks noChangeArrowheads="1"/>
          </p:cNvSpPr>
          <p:nvPr/>
        </p:nvSpPr>
        <p:spPr bwMode="auto">
          <a:xfrm>
            <a:off x="2813050" y="42370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0514" name="Text Box 151">
            <a:extLst>
              <a:ext uri="{FF2B5EF4-FFF2-40B4-BE49-F238E27FC236}">
                <a16:creationId xmlns:a16="http://schemas.microsoft.com/office/drawing/2014/main" id="{2BE3725E-0217-46F4-A668-1847244026BD}"/>
              </a:ext>
            </a:extLst>
          </p:cNvPr>
          <p:cNvSpPr txBox="1">
            <a:spLocks noChangeArrowheads="1"/>
          </p:cNvSpPr>
          <p:nvPr/>
        </p:nvSpPr>
        <p:spPr bwMode="auto">
          <a:xfrm>
            <a:off x="1779589" y="2436814"/>
            <a:ext cx="2327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i="1">
                <a:solidFill>
                  <a:srgbClr val="CC0000"/>
                </a:solidFill>
              </a:rPr>
              <a:t>forwarding table in</a:t>
            </a:r>
          </a:p>
          <a:p>
            <a:pPr>
              <a:spcBef>
                <a:spcPct val="0"/>
              </a:spcBef>
              <a:buClrTx/>
              <a:buSzTx/>
              <a:buFontTx/>
              <a:buNone/>
            </a:pPr>
            <a:r>
              <a:rPr lang="en-US" altLang="en-US" sz="2400" i="1">
                <a:solidFill>
                  <a:srgbClr val="CC0000"/>
                </a:solidFill>
              </a:rPr>
              <a:t>northwest router:</a:t>
            </a:r>
          </a:p>
        </p:txBody>
      </p:sp>
      <p:sp>
        <p:nvSpPr>
          <p:cNvPr id="20515" name="Text Box 152">
            <a:extLst>
              <a:ext uri="{FF2B5EF4-FFF2-40B4-BE49-F238E27FC236}">
                <a16:creationId xmlns:a16="http://schemas.microsoft.com/office/drawing/2014/main" id="{D6EC6D30-331A-4160-8DE6-8A841E03E649}"/>
              </a:ext>
            </a:extLst>
          </p:cNvPr>
          <p:cNvSpPr txBox="1">
            <a:spLocks noChangeArrowheads="1"/>
          </p:cNvSpPr>
          <p:nvPr/>
        </p:nvSpPr>
        <p:spPr bwMode="auto">
          <a:xfrm>
            <a:off x="2263776" y="5621339"/>
            <a:ext cx="7802563" cy="604837"/>
          </a:xfrm>
          <a:prstGeom prst="rect">
            <a:avLst/>
          </a:prstGeom>
          <a:noFill/>
          <a:ln w="254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3200" i="1">
                <a:solidFill>
                  <a:srgbClr val="CC0000"/>
                </a:solidFill>
              </a:rPr>
              <a:t>VC routers maintain connection state information!</a:t>
            </a:r>
          </a:p>
        </p:txBody>
      </p:sp>
      <p:sp>
        <p:nvSpPr>
          <p:cNvPr id="20516" name="Line 153">
            <a:extLst>
              <a:ext uri="{FF2B5EF4-FFF2-40B4-BE49-F238E27FC236}">
                <a16:creationId xmlns:a16="http://schemas.microsoft.com/office/drawing/2014/main" id="{C6E62916-7DDC-4EDC-A550-E08F44E2E688}"/>
              </a:ext>
            </a:extLst>
          </p:cNvPr>
          <p:cNvSpPr>
            <a:spLocks noChangeShapeType="1"/>
          </p:cNvSpPr>
          <p:nvPr/>
        </p:nvSpPr>
        <p:spPr bwMode="auto">
          <a:xfrm>
            <a:off x="2136775" y="3679825"/>
            <a:ext cx="749458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0517" name="Group 154">
            <a:extLst>
              <a:ext uri="{FF2B5EF4-FFF2-40B4-BE49-F238E27FC236}">
                <a16:creationId xmlns:a16="http://schemas.microsoft.com/office/drawing/2014/main" id="{E6B8D012-C8C8-4F1A-A718-4D8FB9788BC6}"/>
              </a:ext>
            </a:extLst>
          </p:cNvPr>
          <p:cNvGrpSpPr>
            <a:grpSpLocks/>
          </p:cNvGrpSpPr>
          <p:nvPr/>
        </p:nvGrpSpPr>
        <p:grpSpPr bwMode="auto">
          <a:xfrm>
            <a:off x="6350001" y="1403351"/>
            <a:ext cx="542925" cy="538163"/>
            <a:chOff x="-44" y="1473"/>
            <a:chExt cx="981" cy="1105"/>
          </a:xfrm>
        </p:grpSpPr>
        <p:pic>
          <p:nvPicPr>
            <p:cNvPr id="20557" name="Picture 155" descr="desktop_computer_stylized_medium">
              <a:extLst>
                <a:ext uri="{FF2B5EF4-FFF2-40B4-BE49-F238E27FC236}">
                  <a16:creationId xmlns:a16="http://schemas.microsoft.com/office/drawing/2014/main" id="{AFA51B3B-CC54-462F-99BE-5057CE721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8" name="Freeform 156">
              <a:extLst>
                <a:ext uri="{FF2B5EF4-FFF2-40B4-BE49-F238E27FC236}">
                  <a16:creationId xmlns:a16="http://schemas.microsoft.com/office/drawing/2014/main" id="{5A899017-1383-4BE4-BFD8-684C43618B9A}"/>
                </a:ext>
              </a:extLst>
            </p:cNvPr>
            <p:cNvSpPr>
              <a:spLocks/>
            </p:cNvSpPr>
            <p:nvPr/>
          </p:nvSpPr>
          <p:spPr bwMode="auto">
            <a:xfrm flipH="1">
              <a:off x="374" y="1579"/>
              <a:ext cx="477" cy="506"/>
            </a:xfrm>
            <a:custGeom>
              <a:avLst/>
              <a:gdLst>
                <a:gd name="T0" fmla="*/ 0 w 356"/>
                <a:gd name="T1" fmla="*/ 0 h 368"/>
                <a:gd name="T2" fmla="*/ 809087 w 356"/>
                <a:gd name="T3" fmla="*/ 76608 h 368"/>
                <a:gd name="T4" fmla="*/ 959808 w 356"/>
                <a:gd name="T5" fmla="*/ 1596595 h 368"/>
                <a:gd name="T6" fmla="*/ 211528 w 356"/>
                <a:gd name="T7" fmla="*/ 19967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20518" name="Group 157">
            <a:extLst>
              <a:ext uri="{FF2B5EF4-FFF2-40B4-BE49-F238E27FC236}">
                <a16:creationId xmlns:a16="http://schemas.microsoft.com/office/drawing/2014/main" id="{F67F80DE-74FD-45A6-95D5-B84D54BDAD13}"/>
              </a:ext>
            </a:extLst>
          </p:cNvPr>
          <p:cNvGrpSpPr>
            <a:grpSpLocks/>
          </p:cNvGrpSpPr>
          <p:nvPr/>
        </p:nvGrpSpPr>
        <p:grpSpPr bwMode="auto">
          <a:xfrm flipH="1">
            <a:off x="9891714" y="1433513"/>
            <a:ext cx="542925" cy="538162"/>
            <a:chOff x="-44" y="1473"/>
            <a:chExt cx="981" cy="1105"/>
          </a:xfrm>
        </p:grpSpPr>
        <p:pic>
          <p:nvPicPr>
            <p:cNvPr id="20555" name="Picture 158" descr="desktop_computer_stylized_medium">
              <a:extLst>
                <a:ext uri="{FF2B5EF4-FFF2-40B4-BE49-F238E27FC236}">
                  <a16:creationId xmlns:a16="http://schemas.microsoft.com/office/drawing/2014/main" id="{7801D76A-A988-4F16-8A0E-C0B73181C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6" name="Freeform 159">
              <a:extLst>
                <a:ext uri="{FF2B5EF4-FFF2-40B4-BE49-F238E27FC236}">
                  <a16:creationId xmlns:a16="http://schemas.microsoft.com/office/drawing/2014/main" id="{E8F252CB-645F-403D-A2B1-825C5C80A972}"/>
                </a:ext>
              </a:extLst>
            </p:cNvPr>
            <p:cNvSpPr>
              <a:spLocks/>
            </p:cNvSpPr>
            <p:nvPr/>
          </p:nvSpPr>
          <p:spPr bwMode="auto">
            <a:xfrm flipH="1">
              <a:off x="374" y="1579"/>
              <a:ext cx="477" cy="506"/>
            </a:xfrm>
            <a:custGeom>
              <a:avLst/>
              <a:gdLst>
                <a:gd name="T0" fmla="*/ 0 w 356"/>
                <a:gd name="T1" fmla="*/ 0 h 368"/>
                <a:gd name="T2" fmla="*/ 809087 w 356"/>
                <a:gd name="T3" fmla="*/ 76608 h 368"/>
                <a:gd name="T4" fmla="*/ 959808 w 356"/>
                <a:gd name="T5" fmla="*/ 1596595 h 368"/>
                <a:gd name="T6" fmla="*/ 211528 w 356"/>
                <a:gd name="T7" fmla="*/ 19967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20519" name="Group 169">
            <a:extLst>
              <a:ext uri="{FF2B5EF4-FFF2-40B4-BE49-F238E27FC236}">
                <a16:creationId xmlns:a16="http://schemas.microsoft.com/office/drawing/2014/main" id="{94E26EE4-21EA-427D-8D32-1133CBC7E7BC}"/>
              </a:ext>
            </a:extLst>
          </p:cNvPr>
          <p:cNvGrpSpPr>
            <a:grpSpLocks/>
          </p:cNvGrpSpPr>
          <p:nvPr/>
        </p:nvGrpSpPr>
        <p:grpSpPr bwMode="auto">
          <a:xfrm>
            <a:off x="7388226" y="1552575"/>
            <a:ext cx="600075" cy="287338"/>
            <a:chOff x="4396" y="1245"/>
            <a:chExt cx="672" cy="248"/>
          </a:xfrm>
        </p:grpSpPr>
        <p:sp>
          <p:nvSpPr>
            <p:cNvPr id="20547" name="Oval 407">
              <a:extLst>
                <a:ext uri="{FF2B5EF4-FFF2-40B4-BE49-F238E27FC236}">
                  <a16:creationId xmlns:a16="http://schemas.microsoft.com/office/drawing/2014/main" id="{A10798B5-E190-44B9-B713-C632CD809885}"/>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0548" name="Rectangle 410">
              <a:extLst>
                <a:ext uri="{FF2B5EF4-FFF2-40B4-BE49-F238E27FC236}">
                  <a16:creationId xmlns:a16="http://schemas.microsoft.com/office/drawing/2014/main" id="{9C0A939E-8A3F-4CD9-A44D-57160EB10DB4}"/>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0549" name="Oval 411">
              <a:extLst>
                <a:ext uri="{FF2B5EF4-FFF2-40B4-BE49-F238E27FC236}">
                  <a16:creationId xmlns:a16="http://schemas.microsoft.com/office/drawing/2014/main" id="{C8432450-8804-442A-876F-815F15465BC3}"/>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0550" name="Group 173">
              <a:extLst>
                <a:ext uri="{FF2B5EF4-FFF2-40B4-BE49-F238E27FC236}">
                  <a16:creationId xmlns:a16="http://schemas.microsoft.com/office/drawing/2014/main" id="{9A9E87DD-8614-4F7C-BC4D-56C597843C78}"/>
                </a:ext>
              </a:extLst>
            </p:cNvPr>
            <p:cNvGrpSpPr>
              <a:grpSpLocks/>
            </p:cNvGrpSpPr>
            <p:nvPr/>
          </p:nvGrpSpPr>
          <p:grpSpPr bwMode="auto">
            <a:xfrm>
              <a:off x="4530" y="1287"/>
              <a:ext cx="377" cy="75"/>
              <a:chOff x="2468" y="1332"/>
              <a:chExt cx="310" cy="60"/>
            </a:xfrm>
          </p:grpSpPr>
          <p:sp>
            <p:nvSpPr>
              <p:cNvPr id="20553" name="Freeform 174">
                <a:extLst>
                  <a:ext uri="{FF2B5EF4-FFF2-40B4-BE49-F238E27FC236}">
                    <a16:creationId xmlns:a16="http://schemas.microsoft.com/office/drawing/2014/main" id="{83613252-FF06-4322-8E35-0EA1B13B453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54" name="Freeform 175">
                <a:extLst>
                  <a:ext uri="{FF2B5EF4-FFF2-40B4-BE49-F238E27FC236}">
                    <a16:creationId xmlns:a16="http://schemas.microsoft.com/office/drawing/2014/main" id="{894FB2AB-78F2-4C83-A425-1D4C5289791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0551" name="Line 176">
              <a:extLst>
                <a:ext uri="{FF2B5EF4-FFF2-40B4-BE49-F238E27FC236}">
                  <a16:creationId xmlns:a16="http://schemas.microsoft.com/office/drawing/2014/main" id="{95E858A1-BC51-492D-910F-237AD01C18AB}"/>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52" name="Line 177">
              <a:extLst>
                <a:ext uri="{FF2B5EF4-FFF2-40B4-BE49-F238E27FC236}">
                  <a16:creationId xmlns:a16="http://schemas.microsoft.com/office/drawing/2014/main" id="{CC0859B1-4659-47E6-84E9-40AD2F65102D}"/>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20" name="Group 178">
            <a:extLst>
              <a:ext uri="{FF2B5EF4-FFF2-40B4-BE49-F238E27FC236}">
                <a16:creationId xmlns:a16="http://schemas.microsoft.com/office/drawing/2014/main" id="{7595F993-F3EF-463A-8D73-4B381CA773B2}"/>
              </a:ext>
            </a:extLst>
          </p:cNvPr>
          <p:cNvGrpSpPr>
            <a:grpSpLocks/>
          </p:cNvGrpSpPr>
          <p:nvPr/>
        </p:nvGrpSpPr>
        <p:grpSpPr bwMode="auto">
          <a:xfrm>
            <a:off x="7404101" y="2209800"/>
            <a:ext cx="600075" cy="287338"/>
            <a:chOff x="4396" y="1245"/>
            <a:chExt cx="672" cy="248"/>
          </a:xfrm>
        </p:grpSpPr>
        <p:sp>
          <p:nvSpPr>
            <p:cNvPr id="20539" name="Oval 407">
              <a:extLst>
                <a:ext uri="{FF2B5EF4-FFF2-40B4-BE49-F238E27FC236}">
                  <a16:creationId xmlns:a16="http://schemas.microsoft.com/office/drawing/2014/main" id="{54FF6B3C-935D-4739-A28A-ED9BE4927775}"/>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0540" name="Rectangle 410">
              <a:extLst>
                <a:ext uri="{FF2B5EF4-FFF2-40B4-BE49-F238E27FC236}">
                  <a16:creationId xmlns:a16="http://schemas.microsoft.com/office/drawing/2014/main" id="{E4EEE4BF-58E2-405F-B16B-399295333E30}"/>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0541" name="Oval 411">
              <a:extLst>
                <a:ext uri="{FF2B5EF4-FFF2-40B4-BE49-F238E27FC236}">
                  <a16:creationId xmlns:a16="http://schemas.microsoft.com/office/drawing/2014/main" id="{CBE7FFAC-64D8-49B9-9FCA-AFE6DBC4F7E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0542" name="Group 182">
              <a:extLst>
                <a:ext uri="{FF2B5EF4-FFF2-40B4-BE49-F238E27FC236}">
                  <a16:creationId xmlns:a16="http://schemas.microsoft.com/office/drawing/2014/main" id="{68358BD7-6830-4EFA-8AE5-0DEB5CB85709}"/>
                </a:ext>
              </a:extLst>
            </p:cNvPr>
            <p:cNvGrpSpPr>
              <a:grpSpLocks/>
            </p:cNvGrpSpPr>
            <p:nvPr/>
          </p:nvGrpSpPr>
          <p:grpSpPr bwMode="auto">
            <a:xfrm>
              <a:off x="4530" y="1287"/>
              <a:ext cx="377" cy="75"/>
              <a:chOff x="2468" y="1332"/>
              <a:chExt cx="310" cy="60"/>
            </a:xfrm>
          </p:grpSpPr>
          <p:sp>
            <p:nvSpPr>
              <p:cNvPr id="20545" name="Freeform 183">
                <a:extLst>
                  <a:ext uri="{FF2B5EF4-FFF2-40B4-BE49-F238E27FC236}">
                    <a16:creationId xmlns:a16="http://schemas.microsoft.com/office/drawing/2014/main" id="{F6408628-E14D-470B-8A3C-8EDC318AB50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46" name="Freeform 184">
                <a:extLst>
                  <a:ext uri="{FF2B5EF4-FFF2-40B4-BE49-F238E27FC236}">
                    <a16:creationId xmlns:a16="http://schemas.microsoft.com/office/drawing/2014/main" id="{3A5EAC7E-0DD5-443E-8D78-6BDBF7084C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0543" name="Line 185">
              <a:extLst>
                <a:ext uri="{FF2B5EF4-FFF2-40B4-BE49-F238E27FC236}">
                  <a16:creationId xmlns:a16="http://schemas.microsoft.com/office/drawing/2014/main" id="{9FE4EC8D-ADE9-4DAF-9928-7825A4AE837D}"/>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44" name="Line 186">
              <a:extLst>
                <a:ext uri="{FF2B5EF4-FFF2-40B4-BE49-F238E27FC236}">
                  <a16:creationId xmlns:a16="http://schemas.microsoft.com/office/drawing/2014/main" id="{C2C661FA-E3CF-4FF2-B89C-FC7426E95DD1}"/>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21" name="Group 187">
            <a:extLst>
              <a:ext uri="{FF2B5EF4-FFF2-40B4-BE49-F238E27FC236}">
                <a16:creationId xmlns:a16="http://schemas.microsoft.com/office/drawing/2014/main" id="{2D7F3519-DE57-4729-AEF9-65E66E91F8E5}"/>
              </a:ext>
            </a:extLst>
          </p:cNvPr>
          <p:cNvGrpSpPr>
            <a:grpSpLocks/>
          </p:cNvGrpSpPr>
          <p:nvPr/>
        </p:nvGrpSpPr>
        <p:grpSpPr bwMode="auto">
          <a:xfrm>
            <a:off x="8712201" y="1565275"/>
            <a:ext cx="600075" cy="287338"/>
            <a:chOff x="4396" y="1245"/>
            <a:chExt cx="672" cy="248"/>
          </a:xfrm>
        </p:grpSpPr>
        <p:sp>
          <p:nvSpPr>
            <p:cNvPr id="20531" name="Oval 407">
              <a:extLst>
                <a:ext uri="{FF2B5EF4-FFF2-40B4-BE49-F238E27FC236}">
                  <a16:creationId xmlns:a16="http://schemas.microsoft.com/office/drawing/2014/main" id="{9CB763F0-A4D9-4D2D-8F21-C9109BAE9DD0}"/>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0532" name="Rectangle 410">
              <a:extLst>
                <a:ext uri="{FF2B5EF4-FFF2-40B4-BE49-F238E27FC236}">
                  <a16:creationId xmlns:a16="http://schemas.microsoft.com/office/drawing/2014/main" id="{2A7F4458-0602-4FDC-8224-C0710CE5610F}"/>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0533" name="Oval 411">
              <a:extLst>
                <a:ext uri="{FF2B5EF4-FFF2-40B4-BE49-F238E27FC236}">
                  <a16:creationId xmlns:a16="http://schemas.microsoft.com/office/drawing/2014/main" id="{9999235F-E7FE-476F-BC40-9E916D92E44C}"/>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0534" name="Group 191">
              <a:extLst>
                <a:ext uri="{FF2B5EF4-FFF2-40B4-BE49-F238E27FC236}">
                  <a16:creationId xmlns:a16="http://schemas.microsoft.com/office/drawing/2014/main" id="{11ACD070-91D8-4F08-9045-163425B5FBDF}"/>
                </a:ext>
              </a:extLst>
            </p:cNvPr>
            <p:cNvGrpSpPr>
              <a:grpSpLocks/>
            </p:cNvGrpSpPr>
            <p:nvPr/>
          </p:nvGrpSpPr>
          <p:grpSpPr bwMode="auto">
            <a:xfrm>
              <a:off x="4530" y="1287"/>
              <a:ext cx="377" cy="75"/>
              <a:chOff x="2468" y="1332"/>
              <a:chExt cx="310" cy="60"/>
            </a:xfrm>
          </p:grpSpPr>
          <p:sp>
            <p:nvSpPr>
              <p:cNvPr id="20537" name="Freeform 192">
                <a:extLst>
                  <a:ext uri="{FF2B5EF4-FFF2-40B4-BE49-F238E27FC236}">
                    <a16:creationId xmlns:a16="http://schemas.microsoft.com/office/drawing/2014/main" id="{8F67F83A-BC2B-4440-B4B5-E22E0DFC358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38" name="Freeform 193">
                <a:extLst>
                  <a:ext uri="{FF2B5EF4-FFF2-40B4-BE49-F238E27FC236}">
                    <a16:creationId xmlns:a16="http://schemas.microsoft.com/office/drawing/2014/main" id="{6ECF9CA2-311C-4950-9143-7C8FDF802D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0535" name="Line 194">
              <a:extLst>
                <a:ext uri="{FF2B5EF4-FFF2-40B4-BE49-F238E27FC236}">
                  <a16:creationId xmlns:a16="http://schemas.microsoft.com/office/drawing/2014/main" id="{26DBC045-C68F-450F-AD02-23DC4EEA9DA9}"/>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36" name="Line 195">
              <a:extLst>
                <a:ext uri="{FF2B5EF4-FFF2-40B4-BE49-F238E27FC236}">
                  <a16:creationId xmlns:a16="http://schemas.microsoft.com/office/drawing/2014/main" id="{4501C8E2-7CEA-4267-983A-43028933DAAA}"/>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22" name="Group 196">
            <a:extLst>
              <a:ext uri="{FF2B5EF4-FFF2-40B4-BE49-F238E27FC236}">
                <a16:creationId xmlns:a16="http://schemas.microsoft.com/office/drawing/2014/main" id="{76EB26EC-E9D4-433B-829D-1E574AC4665C}"/>
              </a:ext>
            </a:extLst>
          </p:cNvPr>
          <p:cNvGrpSpPr>
            <a:grpSpLocks/>
          </p:cNvGrpSpPr>
          <p:nvPr/>
        </p:nvGrpSpPr>
        <p:grpSpPr bwMode="auto">
          <a:xfrm>
            <a:off x="8712201" y="2178050"/>
            <a:ext cx="600075" cy="287338"/>
            <a:chOff x="4396" y="1245"/>
            <a:chExt cx="672" cy="248"/>
          </a:xfrm>
        </p:grpSpPr>
        <p:sp>
          <p:nvSpPr>
            <p:cNvPr id="20523" name="Oval 407">
              <a:extLst>
                <a:ext uri="{FF2B5EF4-FFF2-40B4-BE49-F238E27FC236}">
                  <a16:creationId xmlns:a16="http://schemas.microsoft.com/office/drawing/2014/main" id="{EE13A5CA-B548-47A6-B82D-73A3B8F541E2}"/>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0524" name="Rectangle 410">
              <a:extLst>
                <a:ext uri="{FF2B5EF4-FFF2-40B4-BE49-F238E27FC236}">
                  <a16:creationId xmlns:a16="http://schemas.microsoft.com/office/drawing/2014/main" id="{10B92A5C-6A75-4221-8877-D0ED99840DC0}"/>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sp>
          <p:nvSpPr>
            <p:cNvPr id="20525" name="Oval 411">
              <a:extLst>
                <a:ext uri="{FF2B5EF4-FFF2-40B4-BE49-F238E27FC236}">
                  <a16:creationId xmlns:a16="http://schemas.microsoft.com/office/drawing/2014/main" id="{CCC43274-DACF-4CB0-98BE-D3A4EAD53BB3}"/>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pSp>
          <p:nvGrpSpPr>
            <p:cNvPr id="20526" name="Group 200">
              <a:extLst>
                <a:ext uri="{FF2B5EF4-FFF2-40B4-BE49-F238E27FC236}">
                  <a16:creationId xmlns:a16="http://schemas.microsoft.com/office/drawing/2014/main" id="{239F40B2-8D82-4315-85D2-7E6B8C3648BB}"/>
                </a:ext>
              </a:extLst>
            </p:cNvPr>
            <p:cNvGrpSpPr>
              <a:grpSpLocks/>
            </p:cNvGrpSpPr>
            <p:nvPr/>
          </p:nvGrpSpPr>
          <p:grpSpPr bwMode="auto">
            <a:xfrm>
              <a:off x="4530" y="1287"/>
              <a:ext cx="377" cy="75"/>
              <a:chOff x="2468" y="1332"/>
              <a:chExt cx="310" cy="60"/>
            </a:xfrm>
          </p:grpSpPr>
          <p:sp>
            <p:nvSpPr>
              <p:cNvPr id="20529" name="Freeform 201">
                <a:extLst>
                  <a:ext uri="{FF2B5EF4-FFF2-40B4-BE49-F238E27FC236}">
                    <a16:creationId xmlns:a16="http://schemas.microsoft.com/office/drawing/2014/main" id="{C5D2D477-4805-4CE6-B420-14446671B9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30" name="Freeform 202">
                <a:extLst>
                  <a:ext uri="{FF2B5EF4-FFF2-40B4-BE49-F238E27FC236}">
                    <a16:creationId xmlns:a16="http://schemas.microsoft.com/office/drawing/2014/main" id="{503096EB-E26A-4458-9F41-EC1D485B0E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0527" name="Line 203">
              <a:extLst>
                <a:ext uri="{FF2B5EF4-FFF2-40B4-BE49-F238E27FC236}">
                  <a16:creationId xmlns:a16="http://schemas.microsoft.com/office/drawing/2014/main" id="{8679D8BE-4A03-4291-B753-43DC5FF221A8}"/>
                </a:ext>
              </a:extLst>
            </p:cNvPr>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28" name="Line 204">
              <a:extLst>
                <a:ext uri="{FF2B5EF4-FFF2-40B4-BE49-F238E27FC236}">
                  <a16:creationId xmlns:a16="http://schemas.microsoft.com/office/drawing/2014/main" id="{4BEC41CC-CB8C-40E3-975F-DD6D1A5435CB}"/>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68404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48432</TotalTime>
  <Words>4279</Words>
  <Application>Microsoft Office PowerPoint</Application>
  <PresentationFormat>Widescreen</PresentationFormat>
  <Paragraphs>1238</Paragraphs>
  <Slides>82</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82</vt:i4>
      </vt:variant>
    </vt:vector>
  </HeadingPairs>
  <TitlesOfParts>
    <vt:vector size="95" baseType="lpstr">
      <vt:lpstr>Arial</vt:lpstr>
      <vt:lpstr>Calibri</vt:lpstr>
      <vt:lpstr>Calibri Light</vt:lpstr>
      <vt:lpstr>Comic Sans MS</vt:lpstr>
      <vt:lpstr>Courier New</vt:lpstr>
      <vt:lpstr>Gill Sans MT</vt:lpstr>
      <vt:lpstr>Tahoma</vt:lpstr>
      <vt:lpstr>Times</vt:lpstr>
      <vt:lpstr>Times New Roman</vt:lpstr>
      <vt:lpstr>Verdana</vt:lpstr>
      <vt:lpstr>Wingdings</vt:lpstr>
      <vt:lpstr>ZapfDingbats</vt:lpstr>
      <vt:lpstr>Office Theme</vt:lpstr>
      <vt:lpstr>Computer Networks</vt:lpstr>
      <vt:lpstr>Network-layer  services and protocols</vt:lpstr>
      <vt:lpstr>Two key network-layer functions</vt:lpstr>
      <vt:lpstr>Network layer: data plane, control plane</vt:lpstr>
      <vt:lpstr>Per-router control plane</vt:lpstr>
      <vt:lpstr>Connection, connection-less service</vt:lpstr>
      <vt:lpstr>Virtual circuits</vt:lpstr>
      <vt:lpstr>VC implementation</vt:lpstr>
      <vt:lpstr>VC forwarding table</vt:lpstr>
      <vt:lpstr>Virtual circuits: signaling protocols</vt:lpstr>
      <vt:lpstr>Datagram networks</vt:lpstr>
      <vt:lpstr>Datagram forwarding  table</vt:lpstr>
      <vt:lpstr>Datagram forwarding  table</vt:lpstr>
      <vt:lpstr>Destination-based forwarding</vt:lpstr>
      <vt:lpstr>Longest prefix matching</vt:lpstr>
      <vt:lpstr>Longest prefix matching</vt:lpstr>
      <vt:lpstr>Longest prefix matching</vt:lpstr>
      <vt:lpstr>Longest prefix matching</vt:lpstr>
      <vt:lpstr>IP Datagram format</vt:lpstr>
      <vt:lpstr>IP fragmentation/reassembly</vt:lpstr>
      <vt:lpstr>IP fragmentation/reassembly</vt:lpstr>
      <vt:lpstr>IP addressing: introduction</vt:lpstr>
      <vt:lpstr>IP addressing: introduction</vt:lpstr>
      <vt:lpstr>IP addressing</vt:lpstr>
      <vt:lpstr>IP addressing</vt:lpstr>
      <vt:lpstr>IP addressing (Classful Addressing)</vt:lpstr>
      <vt:lpstr>PowerPoint Presentation</vt:lpstr>
      <vt:lpstr>IP addressing (Classful Addressing)</vt:lpstr>
      <vt:lpstr>IP addressing (Classful Addressing)</vt:lpstr>
      <vt:lpstr>IP addressing (Classful Addressing)</vt:lpstr>
      <vt:lpstr>IP addressing (Classful Addressing)</vt:lpstr>
      <vt:lpstr>PowerPoint Presentation</vt:lpstr>
      <vt:lpstr>PowerPoint Presentation</vt:lpstr>
      <vt:lpstr>PowerPoint Presentation</vt:lpstr>
      <vt:lpstr>PowerPoint Presentation</vt:lpstr>
      <vt:lpstr>IP addressing (Classful Addressing)</vt:lpstr>
      <vt:lpstr>IP addressing (Classful Addressing)</vt:lpstr>
      <vt:lpstr>IP addressing (Classful Addressing)</vt:lpstr>
      <vt:lpstr>IP addressing (Classful Addressing)</vt:lpstr>
      <vt:lpstr>IP addressing (Classful Addressing)</vt:lpstr>
      <vt:lpstr>IP addressing: Classless Addressing      </vt:lpstr>
      <vt:lpstr>How do we or devices identify the network part or the host part?</vt:lpstr>
      <vt:lpstr>How do we or devices identify the network part or the host part?</vt:lpstr>
      <vt:lpstr>Prefix or Subnet Mask</vt:lpstr>
      <vt:lpstr>Subnet Mask</vt:lpstr>
      <vt:lpstr>IP addressing: CIDR</vt:lpstr>
      <vt:lpstr>Subnets</vt:lpstr>
      <vt:lpstr>Subnets</vt:lpstr>
      <vt:lpstr>Subnets</vt:lpstr>
      <vt:lpstr>IP addressing: CIDR</vt:lpstr>
      <vt:lpstr>IP addressing (CIDR)</vt:lpstr>
      <vt:lpstr>IP addressing (CIDR)</vt:lpstr>
      <vt:lpstr>IP addressing (CIDR)</vt:lpstr>
      <vt:lpstr>IP addressing (CIDR)</vt:lpstr>
      <vt:lpstr>IP addressing (CIDR)</vt:lpstr>
      <vt:lpstr>IP addressing (CIDR)</vt:lpstr>
      <vt:lpstr>IP addressing (CIDR)</vt:lpstr>
      <vt:lpstr>IP addressing (CIDR)</vt:lpstr>
      <vt:lpstr>IP addressing (CIDR)</vt:lpstr>
      <vt:lpstr>IP addressing (CIDR)</vt:lpstr>
      <vt:lpstr>Example</vt:lpstr>
      <vt:lpstr>IP addressing (CIDR)</vt:lpstr>
      <vt:lpstr>IP addresses: how to get one?</vt:lpstr>
      <vt:lpstr>DHCP: Dynamic Host Configuration Protocol</vt:lpstr>
      <vt:lpstr>DHCP client-server scenario</vt:lpstr>
      <vt:lpstr>DHCP client-server scenario</vt:lpstr>
      <vt:lpstr>NAT: network address translation</vt:lpstr>
      <vt:lpstr>NAT: network address translation</vt:lpstr>
      <vt:lpstr>NAT: network address translation</vt:lpstr>
      <vt:lpstr>NAT: network address translation</vt:lpstr>
      <vt:lpstr>PowerPoint Presentation</vt:lpstr>
      <vt:lpstr>IPv6: motivation</vt:lpstr>
      <vt:lpstr>IPv6: motivation</vt:lpstr>
      <vt:lpstr>IPv6: Addreviated Address</vt:lpstr>
      <vt:lpstr>IPv6: Addreviated Address</vt:lpstr>
      <vt:lpstr>IPv6: Addreviated Address</vt:lpstr>
      <vt:lpstr>IPv6 datagram format</vt:lpstr>
      <vt:lpstr>Transition from IPv4 to IPv6</vt:lpstr>
      <vt:lpstr>Tunneling and encapsulation</vt:lpstr>
      <vt:lpstr>Tunneling and encapsulation</vt:lpstr>
      <vt:lpstr>Tunneling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Rabea</cp:lastModifiedBy>
  <cp:revision>549</cp:revision>
  <dcterms:created xsi:type="dcterms:W3CDTF">2020-01-18T07:24:59Z</dcterms:created>
  <dcterms:modified xsi:type="dcterms:W3CDTF">2025-03-09T03:47:41Z</dcterms:modified>
</cp:coreProperties>
</file>